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4233" r:id="rId1"/>
  </p:sldMasterIdLst>
  <p:notesMasterIdLst>
    <p:notesMasterId r:id="rId4"/>
  </p:notesMasterIdLst>
  <p:handoutMasterIdLst>
    <p:handoutMasterId r:id="rId5"/>
  </p:handoutMasterIdLst>
  <p:sldIdLst>
    <p:sldId id="2882" r:id="rId2"/>
    <p:sldId id="2883" r:id="rId3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DA291C"/>
    <a:srgbClr val="959CA0"/>
    <a:srgbClr val="FE8A12"/>
    <a:srgbClr val="F4C65A"/>
    <a:srgbClr val="FFE2C4"/>
    <a:srgbClr val="FEC488"/>
    <a:srgbClr val="7FD1EF"/>
    <a:srgbClr val="A1D794"/>
    <a:srgbClr val="72C4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985263-DAD5-4308-97F8-1662410C411D}" v="2" dt="2022-12-03T13:16:45.3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27" autoAdjust="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90" d="100"/>
          <a:sy n="90" d="100"/>
        </p:scale>
        <p:origin x="4984" y="70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handoutMaster" Target="handoutMasters/handoutMaster1.xml"/><Relationship Id="rId10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vindra Rane, Mandar EX1" userId="f67ceda9-f842-41b1-9730-f1b8e3ea0e4f" providerId="ADAL" clId="{65985263-DAD5-4308-97F8-1662410C411D}"/>
    <pc:docChg chg="modSld">
      <pc:chgData name="Ravindra Rane, Mandar EX1" userId="f67ceda9-f842-41b1-9730-f1b8e3ea0e4f" providerId="ADAL" clId="{65985263-DAD5-4308-97F8-1662410C411D}" dt="2022-12-03T13:16:45.348" v="1"/>
      <pc:docMkLst>
        <pc:docMk/>
      </pc:docMkLst>
      <pc:sldChg chg="modTransition">
        <pc:chgData name="Ravindra Rane, Mandar EX1" userId="f67ceda9-f842-41b1-9730-f1b8e3ea0e4f" providerId="ADAL" clId="{65985263-DAD5-4308-97F8-1662410C411D}" dt="2022-12-03T13:16:43.547" v="0"/>
        <pc:sldMkLst>
          <pc:docMk/>
          <pc:sldMk cId="392993455" sldId="2882"/>
        </pc:sldMkLst>
      </pc:sldChg>
      <pc:sldChg chg="modTransition">
        <pc:chgData name="Ravindra Rane, Mandar EX1" userId="f67ceda9-f842-41b1-9730-f1b8e3ea0e4f" providerId="ADAL" clId="{65985263-DAD5-4308-97F8-1662410C411D}" dt="2022-12-03T13:16:45.348" v="1"/>
        <pc:sldMkLst>
          <pc:docMk/>
          <pc:sldMk cId="934521971" sldId="2883"/>
        </pc:sldMkLst>
      </pc:sldChg>
    </pc:docChg>
  </pc:docChgLst>
  <pc:docChgLst>
    <pc:chgData name="Rane, Mandar EX1" userId="f67ceda9-f842-41b1-9730-f1b8e3ea0e4f" providerId="ADAL" clId="{6E556E00-4837-474C-8C1D-70A75DDD4AD8}"/>
    <pc:docChg chg="custSel modSld modMainMaster">
      <pc:chgData name="Rane, Mandar EX1" userId="f67ceda9-f842-41b1-9730-f1b8e3ea0e4f" providerId="ADAL" clId="{6E556E00-4837-474C-8C1D-70A75DDD4AD8}" dt="2022-12-02T13:10:15.053" v="11" actId="14100"/>
      <pc:docMkLst>
        <pc:docMk/>
      </pc:docMkLst>
      <pc:sldChg chg="delSp modSp mod">
        <pc:chgData name="Rane, Mandar EX1" userId="f67ceda9-f842-41b1-9730-f1b8e3ea0e4f" providerId="ADAL" clId="{6E556E00-4837-474C-8C1D-70A75DDD4AD8}" dt="2022-12-02T13:09:24.965" v="5" actId="14100"/>
        <pc:sldMkLst>
          <pc:docMk/>
          <pc:sldMk cId="392993455" sldId="2882"/>
        </pc:sldMkLst>
        <pc:spChg chg="del">
          <ac:chgData name="Rane, Mandar EX1" userId="f67ceda9-f842-41b1-9730-f1b8e3ea0e4f" providerId="ADAL" clId="{6E556E00-4837-474C-8C1D-70A75DDD4AD8}" dt="2022-12-02T13:08:56.135" v="0" actId="478"/>
          <ac:spMkLst>
            <pc:docMk/>
            <pc:sldMk cId="392993455" sldId="2882"/>
            <ac:spMk id="3" creationId="{6E2D7F92-D4A4-4E12-BCE6-DA0727C5BCBB}"/>
          </ac:spMkLst>
        </pc:spChg>
        <pc:picChg chg="mod">
          <ac:chgData name="Rane, Mandar EX1" userId="f67ceda9-f842-41b1-9730-f1b8e3ea0e4f" providerId="ADAL" clId="{6E556E00-4837-474C-8C1D-70A75DDD4AD8}" dt="2022-12-02T13:09:24.965" v="5" actId="14100"/>
          <ac:picMkLst>
            <pc:docMk/>
            <pc:sldMk cId="392993455" sldId="2882"/>
            <ac:picMk id="6" creationId="{1A7DB60D-94C6-4ED6-B320-48B1DABA6DA2}"/>
          </ac:picMkLst>
        </pc:picChg>
      </pc:sldChg>
      <pc:sldChg chg="delSp modSp mod">
        <pc:chgData name="Rane, Mandar EX1" userId="f67ceda9-f842-41b1-9730-f1b8e3ea0e4f" providerId="ADAL" clId="{6E556E00-4837-474C-8C1D-70A75DDD4AD8}" dt="2022-12-02T13:10:15.053" v="11" actId="14100"/>
        <pc:sldMkLst>
          <pc:docMk/>
          <pc:sldMk cId="934521971" sldId="2883"/>
        </pc:sldMkLst>
        <pc:spChg chg="del">
          <ac:chgData name="Rane, Mandar EX1" userId="f67ceda9-f842-41b1-9730-f1b8e3ea0e4f" providerId="ADAL" clId="{6E556E00-4837-474C-8C1D-70A75DDD4AD8}" dt="2022-12-02T13:08:59.955" v="1" actId="478"/>
          <ac:spMkLst>
            <pc:docMk/>
            <pc:sldMk cId="934521971" sldId="2883"/>
            <ac:spMk id="3" creationId="{6E2D7F92-D4A4-4E12-BCE6-DA0727C5BCBB}"/>
          </ac:spMkLst>
        </pc:spChg>
        <pc:picChg chg="mod">
          <ac:chgData name="Rane, Mandar EX1" userId="f67ceda9-f842-41b1-9730-f1b8e3ea0e4f" providerId="ADAL" clId="{6E556E00-4837-474C-8C1D-70A75DDD4AD8}" dt="2022-12-02T13:10:15.053" v="11" actId="14100"/>
          <ac:picMkLst>
            <pc:docMk/>
            <pc:sldMk cId="934521971" sldId="2883"/>
            <ac:picMk id="5" creationId="{FD068DFD-DB4A-4E2C-8B8C-4AC7261AF29B}"/>
          </ac:picMkLst>
        </pc:picChg>
      </pc:sldChg>
      <pc:sldMasterChg chg="delSp mod">
        <pc:chgData name="Rane, Mandar EX1" userId="f67ceda9-f842-41b1-9730-f1b8e3ea0e4f" providerId="ADAL" clId="{6E556E00-4837-474C-8C1D-70A75DDD4AD8}" dt="2022-12-02T13:10:01.569" v="9" actId="478"/>
        <pc:sldMasterMkLst>
          <pc:docMk/>
          <pc:sldMasterMk cId="1987436075" sldId="2147484233"/>
        </pc:sldMasterMkLst>
        <pc:spChg chg="del">
          <ac:chgData name="Rane, Mandar EX1" userId="f67ceda9-f842-41b1-9730-f1b8e3ea0e4f" providerId="ADAL" clId="{6E556E00-4837-474C-8C1D-70A75DDD4AD8}" dt="2022-12-02T13:10:01.569" v="9" actId="478"/>
          <ac:spMkLst>
            <pc:docMk/>
            <pc:sldMasterMk cId="1987436075" sldId="2147484233"/>
            <ac:spMk id="5" creationId="{00000000-0000-0000-0000-000000000000}"/>
          </ac:spMkLst>
        </pc:spChg>
        <pc:spChg chg="del">
          <ac:chgData name="Rane, Mandar EX1" userId="f67ceda9-f842-41b1-9730-f1b8e3ea0e4f" providerId="ADAL" clId="{6E556E00-4837-474C-8C1D-70A75DDD4AD8}" dt="2022-12-02T13:09:59.224" v="8" actId="478"/>
          <ac:spMkLst>
            <pc:docMk/>
            <pc:sldMasterMk cId="1987436075" sldId="2147484233"/>
            <ac:spMk id="44" creationId="{3CC58985-6F6A-8540-ABC2-450EF4A8FB42}"/>
          </ac:spMkLst>
        </pc:spChg>
        <pc:grpChg chg="del">
          <ac:chgData name="Rane, Mandar EX1" userId="f67ceda9-f842-41b1-9730-f1b8e3ea0e4f" providerId="ADAL" clId="{6E556E00-4837-474C-8C1D-70A75DDD4AD8}" dt="2022-12-02T13:09:49.973" v="7" actId="478"/>
          <ac:grpSpMkLst>
            <pc:docMk/>
            <pc:sldMasterMk cId="1987436075" sldId="2147484233"/>
            <ac:grpSpMk id="4" creationId="{B907A176-04FF-4600-9428-258A4B331C28}"/>
          </ac:grpSpMkLst>
        </pc:grpChg>
      </pc:sldMasterChg>
    </pc:docChg>
  </pc:docChgLst>
  <pc:docChgLst>
    <pc:chgData name="Rane, Mandar EX1" userId="f67ceda9-f842-41b1-9730-f1b8e3ea0e4f" providerId="ADAL" clId="{E85B259E-16C8-45A0-B2C8-3B9C56E0AAAF}"/>
    <pc:docChg chg="custSel addSld delSld modSld modMainMaster">
      <pc:chgData name="Rane, Mandar EX1" userId="f67ceda9-f842-41b1-9730-f1b8e3ea0e4f" providerId="ADAL" clId="{E85B259E-16C8-45A0-B2C8-3B9C56E0AAAF}" dt="2022-12-02T13:07:57.103" v="42" actId="404"/>
      <pc:docMkLst>
        <pc:docMk/>
      </pc:docMkLst>
      <pc:sldChg chg="modSp mod">
        <pc:chgData name="Rane, Mandar EX1" userId="f67ceda9-f842-41b1-9730-f1b8e3ea0e4f" providerId="ADAL" clId="{E85B259E-16C8-45A0-B2C8-3B9C56E0AAAF}" dt="2022-12-02T13:07:57.103" v="42" actId="404"/>
        <pc:sldMkLst>
          <pc:docMk/>
          <pc:sldMk cId="392993455" sldId="2882"/>
        </pc:sldMkLst>
        <pc:spChg chg="mod">
          <ac:chgData name="Rane, Mandar EX1" userId="f67ceda9-f842-41b1-9730-f1b8e3ea0e4f" providerId="ADAL" clId="{E85B259E-16C8-45A0-B2C8-3B9C56E0AAAF}" dt="2022-12-02T13:07:57.103" v="42" actId="404"/>
          <ac:spMkLst>
            <pc:docMk/>
            <pc:sldMk cId="392993455" sldId="2882"/>
            <ac:spMk id="3" creationId="{6E2D7F92-D4A4-4E12-BCE6-DA0727C5BCBB}"/>
          </ac:spMkLst>
        </pc:spChg>
      </pc:sldChg>
      <pc:sldChg chg="modSp mod">
        <pc:chgData name="Rane, Mandar EX1" userId="f67ceda9-f842-41b1-9730-f1b8e3ea0e4f" providerId="ADAL" clId="{E85B259E-16C8-45A0-B2C8-3B9C56E0AAAF}" dt="2022-12-02T13:07:52.247" v="39" actId="404"/>
        <pc:sldMkLst>
          <pc:docMk/>
          <pc:sldMk cId="934521971" sldId="2883"/>
        </pc:sldMkLst>
        <pc:spChg chg="mod">
          <ac:chgData name="Rane, Mandar EX1" userId="f67ceda9-f842-41b1-9730-f1b8e3ea0e4f" providerId="ADAL" clId="{E85B259E-16C8-45A0-B2C8-3B9C56E0AAAF}" dt="2022-12-02T13:07:52.247" v="39" actId="404"/>
          <ac:spMkLst>
            <pc:docMk/>
            <pc:sldMk cId="934521971" sldId="2883"/>
            <ac:spMk id="3" creationId="{6E2D7F92-D4A4-4E12-BCE6-DA0727C5BCBB}"/>
          </ac:spMkLst>
        </pc:spChg>
        <pc:picChg chg="mod">
          <ac:chgData name="Rane, Mandar EX1" userId="f67ceda9-f842-41b1-9730-f1b8e3ea0e4f" providerId="ADAL" clId="{E85B259E-16C8-45A0-B2C8-3B9C56E0AAAF}" dt="2022-12-02T13:07:47.344" v="36" actId="1076"/>
          <ac:picMkLst>
            <pc:docMk/>
            <pc:sldMk cId="934521971" sldId="2883"/>
            <ac:picMk id="5" creationId="{FD068DFD-DB4A-4E2C-8B8C-4AC7261AF29B}"/>
          </ac:picMkLst>
        </pc:picChg>
      </pc:sldChg>
      <pc:sldChg chg="add del">
        <pc:chgData name="Rane, Mandar EX1" userId="f67ceda9-f842-41b1-9730-f1b8e3ea0e4f" providerId="ADAL" clId="{E85B259E-16C8-45A0-B2C8-3B9C56E0AAAF}" dt="2022-12-02T13:05:52.896" v="1"/>
        <pc:sldMkLst>
          <pc:docMk/>
          <pc:sldMk cId="1168107762" sldId="2884"/>
        </pc:sldMkLst>
      </pc:sldChg>
      <pc:sldMasterChg chg="delSldLayout modSldLayout">
        <pc:chgData name="Rane, Mandar EX1" userId="f67ceda9-f842-41b1-9730-f1b8e3ea0e4f" providerId="ADAL" clId="{E85B259E-16C8-45A0-B2C8-3B9C56E0AAAF}" dt="2022-12-02T13:07:36.151" v="35" actId="2696"/>
        <pc:sldMasterMkLst>
          <pc:docMk/>
          <pc:sldMasterMk cId="1987436075" sldId="2147484233"/>
        </pc:sldMasterMkLst>
        <pc:sldLayoutChg chg="del">
          <pc:chgData name="Rane, Mandar EX1" userId="f67ceda9-f842-41b1-9730-f1b8e3ea0e4f" providerId="ADAL" clId="{E85B259E-16C8-45A0-B2C8-3B9C56E0AAAF}" dt="2022-12-02T13:07:32.014" v="27" actId="2696"/>
          <pc:sldLayoutMkLst>
            <pc:docMk/>
            <pc:sldMasterMk cId="1987436075" sldId="2147484233"/>
            <pc:sldLayoutMk cId="1801123344" sldId="2147484234"/>
          </pc:sldLayoutMkLst>
        </pc:sldLayoutChg>
        <pc:sldLayoutChg chg="del">
          <pc:chgData name="Rane, Mandar EX1" userId="f67ceda9-f842-41b1-9730-f1b8e3ea0e4f" providerId="ADAL" clId="{E85B259E-16C8-45A0-B2C8-3B9C56E0AAAF}" dt="2022-12-02T13:07:32.624" v="28" actId="2696"/>
          <pc:sldLayoutMkLst>
            <pc:docMk/>
            <pc:sldMasterMk cId="1987436075" sldId="2147484233"/>
            <pc:sldLayoutMk cId="1901371652" sldId="2147484235"/>
          </pc:sldLayoutMkLst>
        </pc:sldLayoutChg>
        <pc:sldLayoutChg chg="del">
          <pc:chgData name="Rane, Mandar EX1" userId="f67ceda9-f842-41b1-9730-f1b8e3ea0e4f" providerId="ADAL" clId="{E85B259E-16C8-45A0-B2C8-3B9C56E0AAAF}" dt="2022-12-02T13:07:33.087" v="29" actId="2696"/>
          <pc:sldLayoutMkLst>
            <pc:docMk/>
            <pc:sldMasterMk cId="1987436075" sldId="2147484233"/>
            <pc:sldLayoutMk cId="597332733" sldId="2147484236"/>
          </pc:sldLayoutMkLst>
        </pc:sldLayoutChg>
        <pc:sldLayoutChg chg="del">
          <pc:chgData name="Rane, Mandar EX1" userId="f67ceda9-f842-41b1-9730-f1b8e3ea0e4f" providerId="ADAL" clId="{E85B259E-16C8-45A0-B2C8-3B9C56E0AAAF}" dt="2022-12-02T13:07:33.540" v="30" actId="2696"/>
          <pc:sldLayoutMkLst>
            <pc:docMk/>
            <pc:sldMasterMk cId="1987436075" sldId="2147484233"/>
            <pc:sldLayoutMk cId="1564217309" sldId="2147484238"/>
          </pc:sldLayoutMkLst>
        </pc:sldLayoutChg>
        <pc:sldLayoutChg chg="del">
          <pc:chgData name="Rane, Mandar EX1" userId="f67ceda9-f842-41b1-9730-f1b8e3ea0e4f" providerId="ADAL" clId="{E85B259E-16C8-45A0-B2C8-3B9C56E0AAAF}" dt="2022-12-02T13:07:33.984" v="31" actId="2696"/>
          <pc:sldLayoutMkLst>
            <pc:docMk/>
            <pc:sldMasterMk cId="1987436075" sldId="2147484233"/>
            <pc:sldLayoutMk cId="3801807442" sldId="2147484239"/>
          </pc:sldLayoutMkLst>
        </pc:sldLayoutChg>
        <pc:sldLayoutChg chg="del">
          <pc:chgData name="Rane, Mandar EX1" userId="f67ceda9-f842-41b1-9730-f1b8e3ea0e4f" providerId="ADAL" clId="{E85B259E-16C8-45A0-B2C8-3B9C56E0AAAF}" dt="2022-12-02T13:07:34.557" v="32" actId="2696"/>
          <pc:sldLayoutMkLst>
            <pc:docMk/>
            <pc:sldMasterMk cId="1987436075" sldId="2147484233"/>
            <pc:sldLayoutMk cId="3954096505" sldId="2147484240"/>
          </pc:sldLayoutMkLst>
        </pc:sldLayoutChg>
        <pc:sldLayoutChg chg="del">
          <pc:chgData name="Rane, Mandar EX1" userId="f67ceda9-f842-41b1-9730-f1b8e3ea0e4f" providerId="ADAL" clId="{E85B259E-16C8-45A0-B2C8-3B9C56E0AAAF}" dt="2022-12-02T13:07:35.134" v="33" actId="2696"/>
          <pc:sldLayoutMkLst>
            <pc:docMk/>
            <pc:sldMasterMk cId="1987436075" sldId="2147484233"/>
            <pc:sldLayoutMk cId="1398012524" sldId="2147484241"/>
          </pc:sldLayoutMkLst>
        </pc:sldLayoutChg>
        <pc:sldLayoutChg chg="del">
          <pc:chgData name="Rane, Mandar EX1" userId="f67ceda9-f842-41b1-9730-f1b8e3ea0e4f" providerId="ADAL" clId="{E85B259E-16C8-45A0-B2C8-3B9C56E0AAAF}" dt="2022-12-02T13:07:35.622" v="34" actId="2696"/>
          <pc:sldLayoutMkLst>
            <pc:docMk/>
            <pc:sldMasterMk cId="1987436075" sldId="2147484233"/>
            <pc:sldLayoutMk cId="91451306" sldId="2147484242"/>
          </pc:sldLayoutMkLst>
        </pc:sldLayoutChg>
        <pc:sldLayoutChg chg="del">
          <pc:chgData name="Rane, Mandar EX1" userId="f67ceda9-f842-41b1-9730-f1b8e3ea0e4f" providerId="ADAL" clId="{E85B259E-16C8-45A0-B2C8-3B9C56E0AAAF}" dt="2022-12-02T13:07:36.151" v="35" actId="2696"/>
          <pc:sldLayoutMkLst>
            <pc:docMk/>
            <pc:sldMasterMk cId="1987436075" sldId="2147484233"/>
            <pc:sldLayoutMk cId="2498178777" sldId="2147484243"/>
          </pc:sldLayoutMkLst>
        </pc:sldLayoutChg>
        <pc:sldLayoutChg chg="del">
          <pc:chgData name="Rane, Mandar EX1" userId="f67ceda9-f842-41b1-9730-f1b8e3ea0e4f" providerId="ADAL" clId="{E85B259E-16C8-45A0-B2C8-3B9C56E0AAAF}" dt="2022-12-02T13:07:27.755" v="26" actId="2696"/>
          <pc:sldLayoutMkLst>
            <pc:docMk/>
            <pc:sldMasterMk cId="1987436075" sldId="2147484233"/>
            <pc:sldLayoutMk cId="538521998" sldId="2147484244"/>
          </pc:sldLayoutMkLst>
        </pc:sldLayoutChg>
        <pc:sldLayoutChg chg="del">
          <pc:chgData name="Rane, Mandar EX1" userId="f67ceda9-f842-41b1-9730-f1b8e3ea0e4f" providerId="ADAL" clId="{E85B259E-16C8-45A0-B2C8-3B9C56E0AAAF}" dt="2022-12-02T13:07:26.232" v="25" actId="2696"/>
          <pc:sldLayoutMkLst>
            <pc:docMk/>
            <pc:sldMasterMk cId="1987436075" sldId="2147484233"/>
            <pc:sldLayoutMk cId="3947928322" sldId="2147484245"/>
          </pc:sldLayoutMkLst>
        </pc:sldLayoutChg>
        <pc:sldLayoutChg chg="del">
          <pc:chgData name="Rane, Mandar EX1" userId="f67ceda9-f842-41b1-9730-f1b8e3ea0e4f" providerId="ADAL" clId="{E85B259E-16C8-45A0-B2C8-3B9C56E0AAAF}" dt="2022-12-02T13:07:18.094" v="24" actId="2696"/>
          <pc:sldLayoutMkLst>
            <pc:docMk/>
            <pc:sldMasterMk cId="1987436075" sldId="2147484233"/>
            <pc:sldLayoutMk cId="3790624679" sldId="2147484246"/>
          </pc:sldLayoutMkLst>
        </pc:sldLayoutChg>
        <pc:sldLayoutChg chg="del">
          <pc:chgData name="Rane, Mandar EX1" userId="f67ceda9-f842-41b1-9730-f1b8e3ea0e4f" providerId="ADAL" clId="{E85B259E-16C8-45A0-B2C8-3B9C56E0AAAF}" dt="2022-12-02T13:07:15.993" v="23" actId="2696"/>
          <pc:sldLayoutMkLst>
            <pc:docMk/>
            <pc:sldMasterMk cId="1987436075" sldId="2147484233"/>
            <pc:sldLayoutMk cId="3778182108" sldId="2147484247"/>
          </pc:sldLayoutMkLst>
        </pc:sldLayoutChg>
        <pc:sldLayoutChg chg="addSp delSp modSp mod">
          <pc:chgData name="Rane, Mandar EX1" userId="f67ceda9-f842-41b1-9730-f1b8e3ea0e4f" providerId="ADAL" clId="{E85B259E-16C8-45A0-B2C8-3B9C56E0AAAF}" dt="2022-12-02T13:06:59.221" v="9" actId="1076"/>
          <pc:sldLayoutMkLst>
            <pc:docMk/>
            <pc:sldMasterMk cId="1987436075" sldId="2147484233"/>
            <pc:sldLayoutMk cId="3199369321" sldId="2147484248"/>
          </pc:sldLayoutMkLst>
          <pc:spChg chg="mod">
            <ac:chgData name="Rane, Mandar EX1" userId="f67ceda9-f842-41b1-9730-f1b8e3ea0e4f" providerId="ADAL" clId="{E85B259E-16C8-45A0-B2C8-3B9C56E0AAAF}" dt="2022-12-02T13:06:59.221" v="9" actId="1076"/>
            <ac:spMkLst>
              <pc:docMk/>
              <pc:sldMasterMk cId="1987436075" sldId="2147484233"/>
              <pc:sldLayoutMk cId="3199369321" sldId="2147484248"/>
              <ac:spMk id="12" creationId="{00000000-0000-0000-0000-000000000000}"/>
            </ac:spMkLst>
          </pc:spChg>
          <pc:spChg chg="del">
            <ac:chgData name="Rane, Mandar EX1" userId="f67ceda9-f842-41b1-9730-f1b8e3ea0e4f" providerId="ADAL" clId="{E85B259E-16C8-45A0-B2C8-3B9C56E0AAAF}" dt="2022-12-02T13:06:55.672" v="8" actId="478"/>
            <ac:spMkLst>
              <pc:docMk/>
              <pc:sldMasterMk cId="1987436075" sldId="2147484233"/>
              <pc:sldLayoutMk cId="3199369321" sldId="2147484248"/>
              <ac:spMk id="13" creationId="{00000000-0000-0000-0000-000000000000}"/>
            </ac:spMkLst>
          </pc:spChg>
          <pc:spChg chg="del">
            <ac:chgData name="Rane, Mandar EX1" userId="f67ceda9-f842-41b1-9730-f1b8e3ea0e4f" providerId="ADAL" clId="{E85B259E-16C8-45A0-B2C8-3B9C56E0AAAF}" dt="2022-12-02T13:06:54.031" v="7" actId="478"/>
            <ac:spMkLst>
              <pc:docMk/>
              <pc:sldMasterMk cId="1987436075" sldId="2147484233"/>
              <pc:sldLayoutMk cId="3199369321" sldId="2147484248"/>
              <ac:spMk id="55" creationId="{76ED9213-76D9-7A47-BBC6-21289543AEB2}"/>
            </ac:spMkLst>
          </pc:spChg>
          <pc:picChg chg="add mod">
            <ac:chgData name="Rane, Mandar EX1" userId="f67ceda9-f842-41b1-9730-f1b8e3ea0e4f" providerId="ADAL" clId="{E85B259E-16C8-45A0-B2C8-3B9C56E0AAAF}" dt="2022-12-02T13:06:29.904" v="3"/>
            <ac:picMkLst>
              <pc:docMk/>
              <pc:sldMasterMk cId="1987436075" sldId="2147484233"/>
              <pc:sldLayoutMk cId="3199369321" sldId="2147484248"/>
              <ac:picMk id="7" creationId="{B8B80D42-AB85-48D5-A732-0AFD46DEE467}"/>
            </ac:picMkLst>
          </pc:picChg>
          <pc:picChg chg="del">
            <ac:chgData name="Rane, Mandar EX1" userId="f67ceda9-f842-41b1-9730-f1b8e3ea0e4f" providerId="ADAL" clId="{E85B259E-16C8-45A0-B2C8-3B9C56E0AAAF}" dt="2022-12-02T13:06:28.003" v="2" actId="478"/>
            <ac:picMkLst>
              <pc:docMk/>
              <pc:sldMasterMk cId="1987436075" sldId="2147484233"/>
              <pc:sldLayoutMk cId="3199369321" sldId="2147484248"/>
              <ac:picMk id="8" creationId="{BCBCE073-12D8-9D4F-9B15-2F9BE4AC354E}"/>
            </ac:picMkLst>
          </pc:picChg>
        </pc:sldLayoutChg>
        <pc:sldLayoutChg chg="addSp delSp modSp del mod">
          <pc:chgData name="Rane, Mandar EX1" userId="f67ceda9-f842-41b1-9730-f1b8e3ea0e4f" providerId="ADAL" clId="{E85B259E-16C8-45A0-B2C8-3B9C56E0AAAF}" dt="2022-12-02T13:07:12.237" v="22" actId="2696"/>
          <pc:sldLayoutMkLst>
            <pc:docMk/>
            <pc:sldMasterMk cId="1987436075" sldId="2147484233"/>
            <pc:sldLayoutMk cId="2256368520" sldId="2147484249"/>
          </pc:sldLayoutMkLst>
          <pc:spChg chg="del">
            <ac:chgData name="Rane, Mandar EX1" userId="f67ceda9-f842-41b1-9730-f1b8e3ea0e4f" providerId="ADAL" clId="{E85B259E-16C8-45A0-B2C8-3B9C56E0AAAF}" dt="2022-12-02T13:06:48.082" v="6" actId="478"/>
            <ac:spMkLst>
              <pc:docMk/>
              <pc:sldMasterMk cId="1987436075" sldId="2147484233"/>
              <pc:sldLayoutMk cId="2256368520" sldId="2147484249"/>
              <ac:spMk id="53" creationId="{EBE92459-5CCD-6042-9D0E-BAC9DA03F841}"/>
            </ac:spMkLst>
          </pc:spChg>
          <pc:picChg chg="add mod">
            <ac:chgData name="Rane, Mandar EX1" userId="f67ceda9-f842-41b1-9730-f1b8e3ea0e4f" providerId="ADAL" clId="{E85B259E-16C8-45A0-B2C8-3B9C56E0AAAF}" dt="2022-12-02T13:06:38.232" v="5"/>
            <ac:picMkLst>
              <pc:docMk/>
              <pc:sldMasterMk cId="1987436075" sldId="2147484233"/>
              <pc:sldLayoutMk cId="2256368520" sldId="2147484249"/>
              <ac:picMk id="5" creationId="{D07ED5CE-40F0-4F79-843F-F915E47916B3}"/>
            </ac:picMkLst>
          </pc:picChg>
          <pc:picChg chg="del">
            <ac:chgData name="Rane, Mandar EX1" userId="f67ceda9-f842-41b1-9730-f1b8e3ea0e4f" providerId="ADAL" clId="{E85B259E-16C8-45A0-B2C8-3B9C56E0AAAF}" dt="2022-12-02T13:06:35.870" v="4" actId="478"/>
            <ac:picMkLst>
              <pc:docMk/>
              <pc:sldMasterMk cId="1987436075" sldId="2147484233"/>
              <pc:sldLayoutMk cId="2256368520" sldId="2147484249"/>
              <ac:picMk id="6" creationId="{A8B63251-79DB-3544-890F-9DDA614A5D86}"/>
            </ac:picMkLst>
          </pc:picChg>
        </pc:sldLayoutChg>
        <pc:sldLayoutChg chg="del">
          <pc:chgData name="Rane, Mandar EX1" userId="f67ceda9-f842-41b1-9730-f1b8e3ea0e4f" providerId="ADAL" clId="{E85B259E-16C8-45A0-B2C8-3B9C56E0AAAF}" dt="2022-12-02T13:07:12.062" v="21" actId="2696"/>
          <pc:sldLayoutMkLst>
            <pc:docMk/>
            <pc:sldMasterMk cId="1987436075" sldId="2147484233"/>
            <pc:sldLayoutMk cId="3023169108" sldId="2147484250"/>
          </pc:sldLayoutMkLst>
        </pc:sldLayoutChg>
        <pc:sldLayoutChg chg="del">
          <pc:chgData name="Rane, Mandar EX1" userId="f67ceda9-f842-41b1-9730-f1b8e3ea0e4f" providerId="ADAL" clId="{E85B259E-16C8-45A0-B2C8-3B9C56E0AAAF}" dt="2022-12-02T13:07:11.891" v="20" actId="2696"/>
          <pc:sldLayoutMkLst>
            <pc:docMk/>
            <pc:sldMasterMk cId="1987436075" sldId="2147484233"/>
            <pc:sldLayoutMk cId="2668684459" sldId="2147484251"/>
          </pc:sldLayoutMkLst>
        </pc:sldLayoutChg>
        <pc:sldLayoutChg chg="del">
          <pc:chgData name="Rane, Mandar EX1" userId="f67ceda9-f842-41b1-9730-f1b8e3ea0e4f" providerId="ADAL" clId="{E85B259E-16C8-45A0-B2C8-3B9C56E0AAAF}" dt="2022-12-02T13:07:11.717" v="19" actId="2696"/>
          <pc:sldLayoutMkLst>
            <pc:docMk/>
            <pc:sldMasterMk cId="1987436075" sldId="2147484233"/>
            <pc:sldLayoutMk cId="1227332030" sldId="2147484252"/>
          </pc:sldLayoutMkLst>
        </pc:sldLayoutChg>
        <pc:sldLayoutChg chg="del">
          <pc:chgData name="Rane, Mandar EX1" userId="f67ceda9-f842-41b1-9730-f1b8e3ea0e4f" providerId="ADAL" clId="{E85B259E-16C8-45A0-B2C8-3B9C56E0AAAF}" dt="2022-12-02T13:07:11.543" v="18" actId="2696"/>
          <pc:sldLayoutMkLst>
            <pc:docMk/>
            <pc:sldMasterMk cId="1987436075" sldId="2147484233"/>
            <pc:sldLayoutMk cId="1917386239" sldId="2147484253"/>
          </pc:sldLayoutMkLst>
        </pc:sldLayoutChg>
        <pc:sldLayoutChg chg="del">
          <pc:chgData name="Rane, Mandar EX1" userId="f67ceda9-f842-41b1-9730-f1b8e3ea0e4f" providerId="ADAL" clId="{E85B259E-16C8-45A0-B2C8-3B9C56E0AAAF}" dt="2022-12-02T13:07:11.377" v="17" actId="2696"/>
          <pc:sldLayoutMkLst>
            <pc:docMk/>
            <pc:sldMasterMk cId="1987436075" sldId="2147484233"/>
            <pc:sldLayoutMk cId="2196808060" sldId="2147484254"/>
          </pc:sldLayoutMkLst>
        </pc:sldLayoutChg>
        <pc:sldLayoutChg chg="del">
          <pc:chgData name="Rane, Mandar EX1" userId="f67ceda9-f842-41b1-9730-f1b8e3ea0e4f" providerId="ADAL" clId="{E85B259E-16C8-45A0-B2C8-3B9C56E0AAAF}" dt="2022-12-02T13:07:11.213" v="16" actId="2696"/>
          <pc:sldLayoutMkLst>
            <pc:docMk/>
            <pc:sldMasterMk cId="1987436075" sldId="2147484233"/>
            <pc:sldLayoutMk cId="1648039605" sldId="2147484255"/>
          </pc:sldLayoutMkLst>
        </pc:sldLayoutChg>
        <pc:sldLayoutChg chg="del">
          <pc:chgData name="Rane, Mandar EX1" userId="f67ceda9-f842-41b1-9730-f1b8e3ea0e4f" providerId="ADAL" clId="{E85B259E-16C8-45A0-B2C8-3B9C56E0AAAF}" dt="2022-12-02T13:07:11.045" v="15" actId="2696"/>
          <pc:sldLayoutMkLst>
            <pc:docMk/>
            <pc:sldMasterMk cId="1987436075" sldId="2147484233"/>
            <pc:sldLayoutMk cId="2088556184" sldId="2147484256"/>
          </pc:sldLayoutMkLst>
        </pc:sldLayoutChg>
        <pc:sldLayoutChg chg="del">
          <pc:chgData name="Rane, Mandar EX1" userId="f67ceda9-f842-41b1-9730-f1b8e3ea0e4f" providerId="ADAL" clId="{E85B259E-16C8-45A0-B2C8-3B9C56E0AAAF}" dt="2022-12-02T13:07:10.830" v="14" actId="2696"/>
          <pc:sldLayoutMkLst>
            <pc:docMk/>
            <pc:sldMasterMk cId="1987436075" sldId="2147484233"/>
            <pc:sldLayoutMk cId="194536185" sldId="2147484257"/>
          </pc:sldLayoutMkLst>
        </pc:sldLayoutChg>
        <pc:sldLayoutChg chg="del">
          <pc:chgData name="Rane, Mandar EX1" userId="f67ceda9-f842-41b1-9730-f1b8e3ea0e4f" providerId="ADAL" clId="{E85B259E-16C8-45A0-B2C8-3B9C56E0AAAF}" dt="2022-12-02T13:07:10.304" v="12" actId="2696"/>
          <pc:sldLayoutMkLst>
            <pc:docMk/>
            <pc:sldMasterMk cId="1987436075" sldId="2147484233"/>
            <pc:sldLayoutMk cId="3245278209" sldId="2147484258"/>
          </pc:sldLayoutMkLst>
        </pc:sldLayoutChg>
        <pc:sldLayoutChg chg="del">
          <pc:chgData name="Rane, Mandar EX1" userId="f67ceda9-f842-41b1-9730-f1b8e3ea0e4f" providerId="ADAL" clId="{E85B259E-16C8-45A0-B2C8-3B9C56E0AAAF}" dt="2022-12-02T13:07:09.976" v="11" actId="2696"/>
          <pc:sldLayoutMkLst>
            <pc:docMk/>
            <pc:sldMasterMk cId="1987436075" sldId="2147484233"/>
            <pc:sldLayoutMk cId="4219167179" sldId="2147484259"/>
          </pc:sldLayoutMkLst>
        </pc:sldLayoutChg>
        <pc:sldLayoutChg chg="del">
          <pc:chgData name="Rane, Mandar EX1" userId="f67ceda9-f842-41b1-9730-f1b8e3ea0e4f" providerId="ADAL" clId="{E85B259E-16C8-45A0-B2C8-3B9C56E0AAAF}" dt="2022-12-02T13:07:09.499" v="10" actId="2696"/>
          <pc:sldLayoutMkLst>
            <pc:docMk/>
            <pc:sldMasterMk cId="1987436075" sldId="2147484233"/>
            <pc:sldLayoutMk cId="3866138495" sldId="2147484260"/>
          </pc:sldLayoutMkLst>
        </pc:sldLayoutChg>
        <pc:sldLayoutChg chg="del">
          <pc:chgData name="Rane, Mandar EX1" userId="f67ceda9-f842-41b1-9730-f1b8e3ea0e4f" providerId="ADAL" clId="{E85B259E-16C8-45A0-B2C8-3B9C56E0AAAF}" dt="2022-12-02T13:07:10.541" v="13" actId="2696"/>
          <pc:sldLayoutMkLst>
            <pc:docMk/>
            <pc:sldMasterMk cId="1987436075" sldId="2147484233"/>
            <pc:sldLayoutMk cId="16482072" sldId="2147484261"/>
          </pc:sldLayoutMkLst>
        </pc:sldLayoutChg>
      </pc:sldMasterChg>
    </pc:docChg>
  </pc:docChgLst>
  <pc:docChgLst>
    <pc:chgData name="Rane, Mandar EX1" userId="f67ceda9-f842-41b1-9730-f1b8e3ea0e4f" providerId="ADAL" clId="{41EDEC39-D328-4304-BFA0-FAECEDC20A38}"/>
    <pc:docChg chg="custSel addSld delSld modSld">
      <pc:chgData name="Rane, Mandar EX1" userId="f67ceda9-f842-41b1-9730-f1b8e3ea0e4f" providerId="ADAL" clId="{41EDEC39-D328-4304-BFA0-FAECEDC20A38}" dt="2022-12-02T13:04:04.184" v="34" actId="1076"/>
      <pc:docMkLst>
        <pc:docMk/>
      </pc:docMkLst>
      <pc:sldChg chg="addSp delSp modSp mod">
        <pc:chgData name="Rane, Mandar EX1" userId="f67ceda9-f842-41b1-9730-f1b8e3ea0e4f" providerId="ADAL" clId="{41EDEC39-D328-4304-BFA0-FAECEDC20A38}" dt="2022-12-02T13:02:57.197" v="24" actId="1076"/>
        <pc:sldMkLst>
          <pc:docMk/>
          <pc:sldMk cId="392993455" sldId="2882"/>
        </pc:sldMkLst>
        <pc:spChg chg="add del mod">
          <ac:chgData name="Rane, Mandar EX1" userId="f67ceda9-f842-41b1-9730-f1b8e3ea0e4f" providerId="ADAL" clId="{41EDEC39-D328-4304-BFA0-FAECEDC20A38}" dt="2022-12-02T13:02:16.363" v="12" actId="478"/>
          <ac:spMkLst>
            <pc:docMk/>
            <pc:sldMk cId="392993455" sldId="2882"/>
            <ac:spMk id="2" creationId="{8F2D992D-4ABB-4FE8-A555-EB7B0EA0E666}"/>
          </ac:spMkLst>
        </pc:spChg>
        <pc:spChg chg="mod">
          <ac:chgData name="Rane, Mandar EX1" userId="f67ceda9-f842-41b1-9730-f1b8e3ea0e4f" providerId="ADAL" clId="{41EDEC39-D328-4304-BFA0-FAECEDC20A38}" dt="2022-12-02T13:02:57.197" v="24" actId="1076"/>
          <ac:spMkLst>
            <pc:docMk/>
            <pc:sldMk cId="392993455" sldId="2882"/>
            <ac:spMk id="3" creationId="{6E2D7F92-D4A4-4E12-BCE6-DA0727C5BCBB}"/>
          </ac:spMkLst>
        </pc:spChg>
        <pc:picChg chg="add mod modCrop">
          <ac:chgData name="Rane, Mandar EX1" userId="f67ceda9-f842-41b1-9730-f1b8e3ea0e4f" providerId="ADAL" clId="{41EDEC39-D328-4304-BFA0-FAECEDC20A38}" dt="2022-12-02T13:02:53.494" v="23" actId="1076"/>
          <ac:picMkLst>
            <pc:docMk/>
            <pc:sldMk cId="392993455" sldId="2882"/>
            <ac:picMk id="6" creationId="{1A7DB60D-94C6-4ED6-B320-48B1DABA6DA2}"/>
          </ac:picMkLst>
        </pc:picChg>
      </pc:sldChg>
      <pc:sldChg chg="addSp delSp modSp add mod">
        <pc:chgData name="Rane, Mandar EX1" userId="f67ceda9-f842-41b1-9730-f1b8e3ea0e4f" providerId="ADAL" clId="{41EDEC39-D328-4304-BFA0-FAECEDC20A38}" dt="2022-12-02T13:04:04.184" v="34" actId="1076"/>
        <pc:sldMkLst>
          <pc:docMk/>
          <pc:sldMk cId="934521971" sldId="2883"/>
        </pc:sldMkLst>
        <pc:picChg chg="add mod modCrop">
          <ac:chgData name="Rane, Mandar EX1" userId="f67ceda9-f842-41b1-9730-f1b8e3ea0e4f" providerId="ADAL" clId="{41EDEC39-D328-4304-BFA0-FAECEDC20A38}" dt="2022-12-02T13:04:04.184" v="34" actId="1076"/>
          <ac:picMkLst>
            <pc:docMk/>
            <pc:sldMk cId="934521971" sldId="2883"/>
            <ac:picMk id="5" creationId="{FD068DFD-DB4A-4E2C-8B8C-4AC7261AF29B}"/>
          </ac:picMkLst>
        </pc:picChg>
        <pc:picChg chg="del">
          <ac:chgData name="Rane, Mandar EX1" userId="f67ceda9-f842-41b1-9730-f1b8e3ea0e4f" providerId="ADAL" clId="{41EDEC39-D328-4304-BFA0-FAECEDC20A38}" dt="2022-12-02T13:03:28.985" v="26" actId="478"/>
          <ac:picMkLst>
            <pc:docMk/>
            <pc:sldMk cId="934521971" sldId="2883"/>
            <ac:picMk id="6" creationId="{1A7DB60D-94C6-4ED6-B320-48B1DABA6DA2}"/>
          </ac:picMkLst>
        </pc:picChg>
      </pc:sldChg>
      <pc:sldChg chg="add del">
        <pc:chgData name="Rane, Mandar EX1" userId="f67ceda9-f842-41b1-9730-f1b8e3ea0e4f" providerId="ADAL" clId="{41EDEC39-D328-4304-BFA0-FAECEDC20A38}" dt="2022-12-02T13:02:00.340" v="11"/>
        <pc:sldMkLst>
          <pc:docMk/>
          <pc:sldMk cId="2585036267" sldId="288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94675" y="279823"/>
            <a:ext cx="4393055" cy="367959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94675" y="669161"/>
            <a:ext cx="4393055" cy="153245"/>
          </a:xfrm>
          <a:prstGeom prst="rect">
            <a:avLst/>
          </a:prstGeom>
        </p:spPr>
        <p:txBody>
          <a:bodyPr vert="horz" lIns="93324" tIns="0" rIns="93324" bIns="0" rtlCol="0">
            <a:noAutofit/>
          </a:bodyPr>
          <a:lstStyle>
            <a:lvl1pPr algn="r">
              <a:defRPr sz="1200"/>
            </a:lvl1pPr>
          </a:lstStyle>
          <a:p>
            <a:pPr algn="l"/>
            <a:fld id="{E7A8D578-5E90-413C-9512-130603CF2639}" type="datetimeFigureOut">
              <a:rPr lang="en-US" sz="1000" i="1"/>
              <a:pPr algn="l"/>
              <a:t>12/3/2022</a:t>
            </a:fld>
            <a:endParaRPr lang="en-US" sz="1000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94691" y="8780243"/>
            <a:ext cx="2893517" cy="251346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06470" y="8780243"/>
            <a:ext cx="1221955" cy="251346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6D32B792-199B-4EBF-B605-6F6C876EB442}" type="slidenum">
              <a:rPr lang="en-US" sz="1000"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9115028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04FCD28D-5205-B14D-9338-E5F52C4B3AF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3460" y="671457"/>
            <a:ext cx="1555593" cy="281237"/>
          </a:xfrm>
          <a:prstGeom prst="rect">
            <a:avLst/>
          </a:prstGeom>
        </p:spPr>
      </p:pic>
      <p:sp>
        <p:nvSpPr>
          <p:cNvPr id="20" name="Header Placeholder 19">
            <a:extLst>
              <a:ext uri="{FF2B5EF4-FFF2-40B4-BE49-F238E27FC236}">
                <a16:creationId xmlns:a16="http://schemas.microsoft.com/office/drawing/2014/main" id="{44B54E68-49B3-EB4F-9F06-63EBE21271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1" name="Slide Image Placeholder 20">
            <a:extLst>
              <a:ext uri="{FF2B5EF4-FFF2-40B4-BE49-F238E27FC236}">
                <a16:creationId xmlns:a16="http://schemas.microsoft.com/office/drawing/2014/main" id="{9F80914E-3226-3544-8067-D77A7810E7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A95A9D-2083-FD47-8FCC-26405789E4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42376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C3E99797-5A44-E441-B5A2-75267FF5AE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8275" y="8842376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7C527-D302-0D4C-8820-8247C93BFD8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Notes Placeholder 23">
            <a:extLst>
              <a:ext uri="{FF2B5EF4-FFF2-40B4-BE49-F238E27FC236}">
                <a16:creationId xmlns:a16="http://schemas.microsoft.com/office/drawing/2014/main" id="{0824245F-47FC-6845-9612-BB5942EF99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6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089E4AFB-44C9-3941-9EFD-0F8219FA48F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8275" y="1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52FF9-2A45-F143-A9E3-2C98D6266DD3}" type="datetimeFigureOut">
              <a:rPr lang="en-US" smtClean="0"/>
              <a:t>12/3/2022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29967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117475" indent="-117475" algn="l" defTabSz="914400" rtl="0" eaLnBrk="1" latinLnBrk="0" hangingPunct="1">
      <a:spcBef>
        <a:spcPts val="400"/>
      </a:spcBef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228600" indent="-111125" algn="l" defTabSz="914400" rtl="0" eaLnBrk="1" latinLnBrk="0" hangingPunct="1">
      <a:spcBef>
        <a:spcPts val="400"/>
      </a:spcBef>
      <a:buFont typeface="Arial" panose="020B0604020202020204" pitchFamily="34" charset="0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46075" indent="-117475" algn="l" defTabSz="914400" rtl="0" eaLnBrk="1" latinLnBrk="0" hangingPunct="1">
      <a:spcBef>
        <a:spcPts val="400"/>
      </a:spcBef>
      <a:buFont typeface="Arial" panose="020B0604020202020204" pitchFamily="34" charset="0"/>
      <a:buChar char="›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12763" indent="-166688" algn="l" defTabSz="914400" rtl="0" eaLnBrk="1" latinLnBrk="0" hangingPunct="1">
      <a:spcBef>
        <a:spcPts val="400"/>
      </a:spcBef>
      <a:buFont typeface="Arial" panose="020B0604020202020204" pitchFamily="34" charset="0"/>
      <a:buChar char="»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630238" indent="-117475" algn="l" defTabSz="914400" rtl="0" eaLnBrk="1" latinLnBrk="0" hangingPunct="1">
      <a:spcBef>
        <a:spcPts val="400"/>
      </a:spcBef>
      <a:buSzPct val="75000"/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61E296-9532-40C3-9174-581AD2B7748B}" type="slidenum">
              <a:rPr lang="en-US" smtClean="0"/>
              <a:pPr/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585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61E296-9532-40C3-9174-581AD2B7748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375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_Only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26720" y="140955"/>
            <a:ext cx="11338560" cy="402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Subheads are 20pt Arial Italic sentence case</a:t>
            </a:r>
          </a:p>
        </p:txBody>
      </p:sp>
      <p:sp>
        <p:nvSpPr>
          <p:cNvPr id="35" name="Slide Number Placeholder 5">
            <a:extLst>
              <a:ext uri="{FF2B5EF4-FFF2-40B4-BE49-F238E27FC236}">
                <a16:creationId xmlns:a16="http://schemas.microsoft.com/office/drawing/2014/main" id="{1E387831-BA5F-49F6-AA7A-A7D23D1B4F4D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 dirty="0">
              <a:solidFill>
                <a:srgbClr val="959CA0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8B80D42-AB85-48D5-A732-0AFD46DEE4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7716" b="10497"/>
          <a:stretch/>
        </p:blipFill>
        <p:spPr>
          <a:xfrm>
            <a:off x="10546137" y="6378538"/>
            <a:ext cx="1353661" cy="45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36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436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8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1F1BD03-1510-4E76-8B30-930784FDB2F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1F1BD03-1510-4E76-8B30-930784FDB2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 hidden="1">
            <a:extLst>
              <a:ext uri="{FF2B5EF4-FFF2-40B4-BE49-F238E27FC236}">
                <a16:creationId xmlns:a16="http://schemas.microsoft.com/office/drawing/2014/main" id="{6F5DF33B-9D97-4AB1-B899-1889973D239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t" anchorCtr="0">
            <a:noAutofit/>
          </a:bodyPr>
          <a:lstStyle/>
          <a:p>
            <a:endParaRPr lang="en-US" sz="2000" b="1" dirty="0">
              <a:latin typeface="Calibri" panose="020F0502020204030204" pitchFamily="34" charset="0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7DB60D-94C6-4ED6-B320-48B1DABA6DA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625" t="16666" r="20703" b="10278"/>
          <a:stretch/>
        </p:blipFill>
        <p:spPr>
          <a:xfrm>
            <a:off x="280034" y="123824"/>
            <a:ext cx="11626216" cy="626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1F1BD03-1510-4E76-8B30-930784FDB2F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1F1BD03-1510-4E76-8B30-930784FDB2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 hidden="1">
            <a:extLst>
              <a:ext uri="{FF2B5EF4-FFF2-40B4-BE49-F238E27FC236}">
                <a16:creationId xmlns:a16="http://schemas.microsoft.com/office/drawing/2014/main" id="{6F5DF33B-9D97-4AB1-B899-1889973D239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t" anchorCtr="0">
            <a:noAutofit/>
          </a:bodyPr>
          <a:lstStyle/>
          <a:p>
            <a:endParaRPr lang="en-US" sz="2000" b="1" dirty="0">
              <a:latin typeface="Calibri" panose="020F0502020204030204" pitchFamily="34" charset="0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68DFD-DB4A-4E2C-8B8C-4AC7261AF29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782" t="16527" r="21093" b="6389"/>
          <a:stretch/>
        </p:blipFill>
        <p:spPr>
          <a:xfrm>
            <a:off x="323850" y="123826"/>
            <a:ext cx="11563350" cy="622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52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LKVnlcwn5FSzfkan7euH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LKVnlcwn5FSzfkan7euHg"/>
</p:tagLst>
</file>

<file path=ppt/theme/theme1.xml><?xml version="1.0" encoding="utf-8"?>
<a:theme xmlns:a="http://schemas.openxmlformats.org/drawingml/2006/main" name="IQVIA_V2.1.0">
  <a:themeElements>
    <a:clrScheme name="IQVIA Master Brand">
      <a:dk1>
        <a:srgbClr val="2B3A42"/>
      </a:dk1>
      <a:lt1>
        <a:srgbClr val="FFFFFF"/>
      </a:lt1>
      <a:dk2>
        <a:srgbClr val="606B71"/>
      </a:dk2>
      <a:lt2>
        <a:srgbClr val="F3F3F3"/>
      </a:lt2>
      <a:accent1>
        <a:srgbClr val="00A3E0"/>
      </a:accent1>
      <a:accent2>
        <a:srgbClr val="005587"/>
      </a:accent2>
      <a:accent3>
        <a:srgbClr val="43B02A"/>
      </a:accent3>
      <a:accent4>
        <a:srgbClr val="027123"/>
      </a:accent4>
      <a:accent5>
        <a:srgbClr val="00BFB3"/>
      </a:accent5>
      <a:accent6>
        <a:srgbClr val="F0B323"/>
      </a:accent6>
      <a:hlink>
        <a:srgbClr val="00A3E0"/>
      </a:hlink>
      <a:folHlink>
        <a:srgbClr val="00558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t" anchorCtr="0"/>
      <a:lstStyle>
        <a:defPPr algn="l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4" id="{A6DE1258-39A2-2945-9072-8BE7ECCDA81F}" vid="{B8DDE78A-610C-3E43-B28E-6C810C23E004}"/>
    </a:ext>
  </a:extLst>
</a:theme>
</file>

<file path=ppt/theme/theme2.xml><?xml version="1.0" encoding="utf-8"?>
<a:theme xmlns:a="http://schemas.openxmlformats.org/drawingml/2006/main" name="Office Theme">
  <a:themeElements>
    <a:clrScheme name="IQVIA">
      <a:dk1>
        <a:srgbClr val="2B3A42"/>
      </a:dk1>
      <a:lt1>
        <a:sysClr val="window" lastClr="FFFFFF"/>
      </a:lt1>
      <a:dk2>
        <a:srgbClr val="005587"/>
      </a:dk2>
      <a:lt2>
        <a:srgbClr val="00A3E0"/>
      </a:lt2>
      <a:accent1>
        <a:srgbClr val="FE8A12"/>
      </a:accent1>
      <a:accent2>
        <a:srgbClr val="43B02A"/>
      </a:accent2>
      <a:accent3>
        <a:srgbClr val="027223"/>
      </a:accent3>
      <a:accent4>
        <a:srgbClr val="00C7B1"/>
      </a:accent4>
      <a:accent5>
        <a:srgbClr val="FFD100"/>
      </a:accent5>
      <a:accent6>
        <a:srgbClr val="3F5765"/>
      </a:accent6>
      <a:hlink>
        <a:srgbClr val="2B3A42"/>
      </a:hlink>
      <a:folHlink>
        <a:srgbClr val="00558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IQVIA">
      <a:dk1>
        <a:srgbClr val="2B3A42"/>
      </a:dk1>
      <a:lt1>
        <a:sysClr val="window" lastClr="FFFFFF"/>
      </a:lt1>
      <a:dk2>
        <a:srgbClr val="005587"/>
      </a:dk2>
      <a:lt2>
        <a:srgbClr val="00A3E0"/>
      </a:lt2>
      <a:accent1>
        <a:srgbClr val="FE8A12"/>
      </a:accent1>
      <a:accent2>
        <a:srgbClr val="43B02A"/>
      </a:accent2>
      <a:accent3>
        <a:srgbClr val="027223"/>
      </a:accent3>
      <a:accent4>
        <a:srgbClr val="00C7B1"/>
      </a:accent4>
      <a:accent5>
        <a:srgbClr val="FFD100"/>
      </a:accent5>
      <a:accent6>
        <a:srgbClr val="3F5765"/>
      </a:accent6>
      <a:hlink>
        <a:srgbClr val="2B3A42"/>
      </a:hlink>
      <a:folHlink>
        <a:srgbClr val="00558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</TotalTime>
  <Words>2</Words>
  <Application>Microsoft Office PowerPoint</Application>
  <PresentationFormat>Widescreen</PresentationFormat>
  <Paragraphs>2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Wingdings</vt:lpstr>
      <vt:lpstr>IQVIA_V2.1.0</vt:lpstr>
      <vt:lpstr>think-cell Slide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</dc:title>
  <dc:creator>Rane, Mandar EX1</dc:creator>
  <cp:lastModifiedBy>Ravindra Rane, Mandar EX1</cp:lastModifiedBy>
  <cp:revision>1</cp:revision>
  <cp:lastPrinted>2019-08-20T20:33:24Z</cp:lastPrinted>
  <dcterms:created xsi:type="dcterms:W3CDTF">2022-12-02T12:59:45Z</dcterms:created>
  <dcterms:modified xsi:type="dcterms:W3CDTF">2022-12-03T13:16:46Z</dcterms:modified>
</cp:coreProperties>
</file>