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sldIdLst>
    <p:sldId id="2141411115" r:id="rId3"/>
    <p:sldId id="2141411135" r:id="rId4"/>
    <p:sldId id="2141411136" r:id="rId5"/>
    <p:sldId id="259" r:id="rId6"/>
    <p:sldId id="260" r:id="rId7"/>
    <p:sldId id="2141411156" r:id="rId8"/>
    <p:sldId id="2141411153" r:id="rId9"/>
    <p:sldId id="2141411155" r:id="rId10"/>
    <p:sldId id="2141411154" r:id="rId11"/>
    <p:sldId id="264" r:id="rId12"/>
    <p:sldId id="266" r:id="rId13"/>
    <p:sldId id="2141411152" r:id="rId14"/>
    <p:sldId id="2141411148" r:id="rId15"/>
    <p:sldId id="2141411149" r:id="rId16"/>
    <p:sldId id="267" r:id="rId17"/>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427A64-02F5-0CDD-C279-0D845D4E3C18}" name="Chandana Banerji" initials="CB" userId="Chandana Banerji"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3" d="100"/>
          <a:sy n="63" d="100"/>
        </p:scale>
        <p:origin x="732" y="6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6D56D3-C5E4-41CD-85A6-ED8FA3ED57BA}" type="doc">
      <dgm:prSet loTypeId="urn:diagrams.loki3.com/BracketList" loCatId="officeonline" qsTypeId="urn:microsoft.com/office/officeart/2005/8/quickstyle/simple1" qsCatId="simple" csTypeId="urn:microsoft.com/office/officeart/2005/8/colors/colorful3" csCatId="colorful" phldr="1"/>
      <dgm:spPr/>
      <dgm:t>
        <a:bodyPr/>
        <a:lstStyle/>
        <a:p>
          <a:endParaRPr lang="en-IN"/>
        </a:p>
      </dgm:t>
    </dgm:pt>
    <dgm:pt modelId="{33D67B3F-14C5-42F3-A9D7-D66BFDF00685}">
      <dgm:prSet phldrT="[Text]" custT="1"/>
      <dgm:spPr/>
      <dgm:t>
        <a:bodyPr/>
        <a:lstStyle/>
        <a:p>
          <a:r>
            <a:rPr lang="en-IN" sz="1600" b="1" dirty="0"/>
            <a:t>Demographic</a:t>
          </a:r>
        </a:p>
      </dgm:t>
    </dgm:pt>
    <dgm:pt modelId="{43043CBC-3DC2-4F7B-B334-E95D12D25CA7}" type="parTrans" cxnId="{4F63799E-78E8-46D5-8D40-7074269CE5BD}">
      <dgm:prSet/>
      <dgm:spPr/>
      <dgm:t>
        <a:bodyPr/>
        <a:lstStyle/>
        <a:p>
          <a:endParaRPr lang="en-IN" sz="1600"/>
        </a:p>
      </dgm:t>
    </dgm:pt>
    <dgm:pt modelId="{6C5C866A-A6A1-47FD-AB28-B47C2F6AF525}" type="sibTrans" cxnId="{4F63799E-78E8-46D5-8D40-7074269CE5BD}">
      <dgm:prSet/>
      <dgm:spPr/>
      <dgm:t>
        <a:bodyPr/>
        <a:lstStyle/>
        <a:p>
          <a:endParaRPr lang="en-IN" sz="1600"/>
        </a:p>
      </dgm:t>
    </dgm:pt>
    <dgm:pt modelId="{8360E047-B13F-46AB-B91F-F742B30138F6}">
      <dgm:prSet phldrT="[Text]" custT="1"/>
      <dgm:spPr/>
      <dgm:t>
        <a:bodyPr/>
        <a:lstStyle/>
        <a:p>
          <a:r>
            <a:rPr lang="en-IN" sz="1600" dirty="0"/>
            <a:t>Age</a:t>
          </a:r>
        </a:p>
      </dgm:t>
    </dgm:pt>
    <dgm:pt modelId="{CCBCCE5A-21DE-4F92-BD5C-73229F868159}" type="parTrans" cxnId="{71D8E554-2AAD-4476-964E-A5351B40A3F2}">
      <dgm:prSet/>
      <dgm:spPr/>
      <dgm:t>
        <a:bodyPr/>
        <a:lstStyle/>
        <a:p>
          <a:endParaRPr lang="en-IN" sz="1600"/>
        </a:p>
      </dgm:t>
    </dgm:pt>
    <dgm:pt modelId="{E426305D-4B36-4248-8B7B-6D069E8F0402}" type="sibTrans" cxnId="{71D8E554-2AAD-4476-964E-A5351B40A3F2}">
      <dgm:prSet/>
      <dgm:spPr/>
      <dgm:t>
        <a:bodyPr/>
        <a:lstStyle/>
        <a:p>
          <a:endParaRPr lang="en-IN" sz="1600"/>
        </a:p>
      </dgm:t>
    </dgm:pt>
    <dgm:pt modelId="{C4BD78DB-E393-4584-94F6-4F7B4DC29525}">
      <dgm:prSet phldrT="[Text]" custT="1"/>
      <dgm:spPr/>
      <dgm:t>
        <a:bodyPr/>
        <a:lstStyle/>
        <a:p>
          <a:r>
            <a:rPr lang="en-IN" sz="1600" b="1" dirty="0"/>
            <a:t>KABP - Category Usage</a:t>
          </a:r>
        </a:p>
      </dgm:t>
    </dgm:pt>
    <dgm:pt modelId="{F75C1387-149D-43E5-8BF6-5B7B12F2A16D}" type="parTrans" cxnId="{87CB43F1-16C0-4CCB-9659-36783928F704}">
      <dgm:prSet/>
      <dgm:spPr/>
      <dgm:t>
        <a:bodyPr/>
        <a:lstStyle/>
        <a:p>
          <a:endParaRPr lang="en-IN" sz="1600"/>
        </a:p>
      </dgm:t>
    </dgm:pt>
    <dgm:pt modelId="{8D2B86E7-8532-46E7-B020-C0859A353287}" type="sibTrans" cxnId="{87CB43F1-16C0-4CCB-9659-36783928F704}">
      <dgm:prSet/>
      <dgm:spPr/>
      <dgm:t>
        <a:bodyPr/>
        <a:lstStyle/>
        <a:p>
          <a:endParaRPr lang="en-IN" sz="1600"/>
        </a:p>
      </dgm:t>
    </dgm:pt>
    <dgm:pt modelId="{19618CAF-EEE4-4FC3-92E0-67BDAA48AB80}">
      <dgm:prSet phldrT="[Text]" custT="1"/>
      <dgm:spPr/>
      <dgm:t>
        <a:bodyPr/>
        <a:lstStyle/>
        <a:p>
          <a:r>
            <a:rPr lang="en-IN" sz="1600" dirty="0"/>
            <a:t>Awareness with respect to the category</a:t>
          </a:r>
        </a:p>
      </dgm:t>
    </dgm:pt>
    <dgm:pt modelId="{418C5D54-8336-4619-9A4C-13CC9BD312D0}" type="parTrans" cxnId="{01971381-2775-4A34-8773-798F5603B702}">
      <dgm:prSet/>
      <dgm:spPr/>
      <dgm:t>
        <a:bodyPr/>
        <a:lstStyle/>
        <a:p>
          <a:endParaRPr lang="en-IN" sz="1600"/>
        </a:p>
      </dgm:t>
    </dgm:pt>
    <dgm:pt modelId="{8080E201-2214-4D46-8A23-A2349AF6D4F9}" type="sibTrans" cxnId="{01971381-2775-4A34-8773-798F5603B702}">
      <dgm:prSet/>
      <dgm:spPr/>
      <dgm:t>
        <a:bodyPr/>
        <a:lstStyle/>
        <a:p>
          <a:endParaRPr lang="en-IN" sz="1600"/>
        </a:p>
      </dgm:t>
    </dgm:pt>
    <dgm:pt modelId="{7B73350D-A6E2-40A7-A315-7B0EB4489157}">
      <dgm:prSet phldrT="[Text]" custT="1"/>
      <dgm:spPr/>
      <dgm:t>
        <a:bodyPr/>
        <a:lstStyle/>
        <a:p>
          <a:r>
            <a:rPr lang="en-IN" sz="1600" dirty="0"/>
            <a:t>Kids age</a:t>
          </a:r>
        </a:p>
      </dgm:t>
    </dgm:pt>
    <dgm:pt modelId="{2FCB21A8-48C0-43AD-998D-9A8D58F6ADDA}" type="parTrans" cxnId="{6AB1344E-57B4-4526-A7F3-35EAA3B6C3B6}">
      <dgm:prSet/>
      <dgm:spPr/>
      <dgm:t>
        <a:bodyPr/>
        <a:lstStyle/>
        <a:p>
          <a:endParaRPr lang="en-IN" sz="1600"/>
        </a:p>
      </dgm:t>
    </dgm:pt>
    <dgm:pt modelId="{1594E967-7E9D-4E47-B033-B3C8E7D0724C}" type="sibTrans" cxnId="{6AB1344E-57B4-4526-A7F3-35EAA3B6C3B6}">
      <dgm:prSet/>
      <dgm:spPr/>
      <dgm:t>
        <a:bodyPr/>
        <a:lstStyle/>
        <a:p>
          <a:endParaRPr lang="en-IN" sz="1600"/>
        </a:p>
      </dgm:t>
    </dgm:pt>
    <dgm:pt modelId="{E24D2897-E91C-427B-A503-C7684B198A8F}">
      <dgm:prSet phldrT="[Text]" custT="1"/>
      <dgm:spPr/>
      <dgm:t>
        <a:bodyPr/>
        <a:lstStyle/>
        <a:p>
          <a:r>
            <a:rPr lang="en-IN" sz="1600" dirty="0"/>
            <a:t>Education</a:t>
          </a:r>
        </a:p>
      </dgm:t>
    </dgm:pt>
    <dgm:pt modelId="{BC7D8CC7-1B06-46B7-9CB4-B25E31C566FA}" type="parTrans" cxnId="{05DFF964-7112-4060-98F0-5FBEC7A2B4F1}">
      <dgm:prSet/>
      <dgm:spPr/>
      <dgm:t>
        <a:bodyPr/>
        <a:lstStyle/>
        <a:p>
          <a:endParaRPr lang="en-IN" sz="1600"/>
        </a:p>
      </dgm:t>
    </dgm:pt>
    <dgm:pt modelId="{9E0CAE0C-98B6-4991-A9E5-34EBCCB9C61E}" type="sibTrans" cxnId="{05DFF964-7112-4060-98F0-5FBEC7A2B4F1}">
      <dgm:prSet/>
      <dgm:spPr/>
      <dgm:t>
        <a:bodyPr/>
        <a:lstStyle/>
        <a:p>
          <a:endParaRPr lang="en-IN" sz="1600"/>
        </a:p>
      </dgm:t>
    </dgm:pt>
    <dgm:pt modelId="{56B73CD3-EE39-46B0-8C03-4C8D1079BBD1}">
      <dgm:prSet phldrT="[Text]" custT="1"/>
      <dgm:spPr/>
      <dgm:t>
        <a:bodyPr/>
        <a:lstStyle/>
        <a:p>
          <a:r>
            <a:rPr lang="en-IN" sz="1600" dirty="0"/>
            <a:t>SEC</a:t>
          </a:r>
        </a:p>
      </dgm:t>
    </dgm:pt>
    <dgm:pt modelId="{352DC3A3-4FED-45A5-9AAA-F33A34DCD802}" type="parTrans" cxnId="{3CBB9054-B24C-4F41-8147-25F72AC23158}">
      <dgm:prSet/>
      <dgm:spPr/>
      <dgm:t>
        <a:bodyPr/>
        <a:lstStyle/>
        <a:p>
          <a:endParaRPr lang="en-IN" sz="1600"/>
        </a:p>
      </dgm:t>
    </dgm:pt>
    <dgm:pt modelId="{D8C0D0B7-C59D-4ADD-A4A2-EF1FA7F90AC8}" type="sibTrans" cxnId="{3CBB9054-B24C-4F41-8147-25F72AC23158}">
      <dgm:prSet/>
      <dgm:spPr/>
      <dgm:t>
        <a:bodyPr/>
        <a:lstStyle/>
        <a:p>
          <a:endParaRPr lang="en-IN" sz="1600"/>
        </a:p>
      </dgm:t>
    </dgm:pt>
    <dgm:pt modelId="{5B9133D1-3642-456B-9AB9-12B9B66DE2A4}">
      <dgm:prSet phldrT="[Text]" custT="1"/>
      <dgm:spPr/>
      <dgm:t>
        <a:bodyPr/>
        <a:lstStyle/>
        <a:p>
          <a:r>
            <a:rPr lang="en-IN" sz="1600" dirty="0"/>
            <a:t>Usage dynamics – category users – How many making pasta at home\</a:t>
          </a:r>
        </a:p>
      </dgm:t>
    </dgm:pt>
    <dgm:pt modelId="{3D3EB0CA-3733-4B45-8FC1-40F624A0B9F6}" type="parTrans" cxnId="{44F71D87-9AE5-4389-B4D7-E26C9EA052AA}">
      <dgm:prSet/>
      <dgm:spPr/>
      <dgm:t>
        <a:bodyPr/>
        <a:lstStyle/>
        <a:p>
          <a:endParaRPr lang="en-IN" sz="1600"/>
        </a:p>
      </dgm:t>
    </dgm:pt>
    <dgm:pt modelId="{F9A79C84-AF93-4E65-AD72-6E8C647ABD28}" type="sibTrans" cxnId="{44F71D87-9AE5-4389-B4D7-E26C9EA052AA}">
      <dgm:prSet/>
      <dgm:spPr/>
      <dgm:t>
        <a:bodyPr/>
        <a:lstStyle/>
        <a:p>
          <a:endParaRPr lang="en-IN" sz="1600"/>
        </a:p>
      </dgm:t>
    </dgm:pt>
    <dgm:pt modelId="{391A4992-7A0E-4717-B067-12343566CFDF}">
      <dgm:prSet phldrT="[Text]" custT="1"/>
      <dgm:spPr/>
      <dgm:t>
        <a:bodyPr/>
        <a:lstStyle/>
        <a:p>
          <a:r>
            <a:rPr lang="en-IN" sz="1600" dirty="0"/>
            <a:t>Brands aware/ considered/ ever used/ current used</a:t>
          </a:r>
        </a:p>
      </dgm:t>
    </dgm:pt>
    <dgm:pt modelId="{CC4DC697-AEAE-4B0C-B5A0-860FED098E3F}" type="parTrans" cxnId="{46C7B07D-853D-4689-8604-04EC99B05205}">
      <dgm:prSet/>
      <dgm:spPr/>
      <dgm:t>
        <a:bodyPr/>
        <a:lstStyle/>
        <a:p>
          <a:endParaRPr lang="en-IN" sz="1600"/>
        </a:p>
      </dgm:t>
    </dgm:pt>
    <dgm:pt modelId="{A4F14019-1726-40BA-A9BC-1DF59456647E}" type="sibTrans" cxnId="{46C7B07D-853D-4689-8604-04EC99B05205}">
      <dgm:prSet/>
      <dgm:spPr/>
      <dgm:t>
        <a:bodyPr/>
        <a:lstStyle/>
        <a:p>
          <a:endParaRPr lang="en-IN" sz="1600"/>
        </a:p>
      </dgm:t>
    </dgm:pt>
    <dgm:pt modelId="{013622FD-DE5D-4804-9778-359017B833CE}">
      <dgm:prSet phldrT="[Text]" custT="1"/>
      <dgm:spPr/>
      <dgm:t>
        <a:bodyPr/>
        <a:lstStyle/>
        <a:p>
          <a:r>
            <a:rPr lang="en-IN" sz="1600" dirty="0"/>
            <a:t>Source of awareness</a:t>
          </a:r>
        </a:p>
      </dgm:t>
    </dgm:pt>
    <dgm:pt modelId="{F78D2E16-CD5C-4B98-AF35-FE7D8FF64525}" type="parTrans" cxnId="{2BEDAFFE-4641-437E-BE97-04445573614B}">
      <dgm:prSet/>
      <dgm:spPr/>
      <dgm:t>
        <a:bodyPr/>
        <a:lstStyle/>
        <a:p>
          <a:endParaRPr lang="en-IN" sz="1600"/>
        </a:p>
      </dgm:t>
    </dgm:pt>
    <dgm:pt modelId="{E35583CA-884B-4D77-A192-B98B699C17FC}" type="sibTrans" cxnId="{2BEDAFFE-4641-437E-BE97-04445573614B}">
      <dgm:prSet/>
      <dgm:spPr/>
      <dgm:t>
        <a:bodyPr/>
        <a:lstStyle/>
        <a:p>
          <a:endParaRPr lang="en-IN" sz="1600"/>
        </a:p>
      </dgm:t>
    </dgm:pt>
    <dgm:pt modelId="{3C977D43-D2A0-45D7-ADCE-BFCC26C3F13B}">
      <dgm:prSet phldrT="[Text]" custT="1"/>
      <dgm:spPr/>
      <dgm:t>
        <a:bodyPr/>
        <a:lstStyle/>
        <a:p>
          <a:r>
            <a:rPr lang="en-IN" sz="1600" dirty="0"/>
            <a:t>Factors of consideration</a:t>
          </a:r>
        </a:p>
      </dgm:t>
    </dgm:pt>
    <dgm:pt modelId="{C4E3A8C8-DB58-4088-A548-BC23C7039F86}" type="parTrans" cxnId="{C6B2782E-55E8-4CD1-9135-785C25E672D3}">
      <dgm:prSet/>
      <dgm:spPr/>
      <dgm:t>
        <a:bodyPr/>
        <a:lstStyle/>
        <a:p>
          <a:endParaRPr lang="en-IN" sz="1600"/>
        </a:p>
      </dgm:t>
    </dgm:pt>
    <dgm:pt modelId="{430DC992-60CC-4CCA-AC25-D64C0B2BDFB3}" type="sibTrans" cxnId="{C6B2782E-55E8-4CD1-9135-785C25E672D3}">
      <dgm:prSet/>
      <dgm:spPr/>
      <dgm:t>
        <a:bodyPr/>
        <a:lstStyle/>
        <a:p>
          <a:endParaRPr lang="en-IN" sz="1600"/>
        </a:p>
      </dgm:t>
    </dgm:pt>
    <dgm:pt modelId="{C7A14FDF-5052-4D66-A238-D0A430255549}">
      <dgm:prSet phldrT="[Text]" custT="1"/>
      <dgm:spPr/>
      <dgm:t>
        <a:bodyPr/>
        <a:lstStyle/>
        <a:p>
          <a:r>
            <a:rPr lang="en-IN" sz="1600" dirty="0"/>
            <a:t>Ranking of factors</a:t>
          </a:r>
        </a:p>
      </dgm:t>
    </dgm:pt>
    <dgm:pt modelId="{C49BA741-EB01-423B-AEE8-F051E555ECEC}" type="parTrans" cxnId="{461D2F3B-B7E3-43B7-B7BF-30F59F991E8D}">
      <dgm:prSet/>
      <dgm:spPr/>
      <dgm:t>
        <a:bodyPr/>
        <a:lstStyle/>
        <a:p>
          <a:endParaRPr lang="en-IN" sz="1600"/>
        </a:p>
      </dgm:t>
    </dgm:pt>
    <dgm:pt modelId="{24BC23AE-ACA0-4CB1-9EFF-4D2FD3C04CAE}" type="sibTrans" cxnId="{461D2F3B-B7E3-43B7-B7BF-30F59F991E8D}">
      <dgm:prSet/>
      <dgm:spPr/>
      <dgm:t>
        <a:bodyPr/>
        <a:lstStyle/>
        <a:p>
          <a:endParaRPr lang="en-IN" sz="1600"/>
        </a:p>
      </dgm:t>
    </dgm:pt>
    <dgm:pt modelId="{F0418547-AE5A-4BD5-8C70-B54D790DBA2F}">
      <dgm:prSet phldrT="[Text]" custT="1"/>
      <dgm:spPr/>
      <dgm:t>
        <a:bodyPr/>
        <a:lstStyle/>
        <a:p>
          <a:r>
            <a:rPr lang="en-IN" sz="1600" b="1" dirty="0"/>
            <a:t>Impact Evaluation</a:t>
          </a:r>
        </a:p>
      </dgm:t>
    </dgm:pt>
    <dgm:pt modelId="{5F958958-AC13-49F1-A66C-7E26C8C179F1}" type="parTrans" cxnId="{C4704449-2BF8-4EE3-8EB7-FD694FE8B10C}">
      <dgm:prSet/>
      <dgm:spPr/>
      <dgm:t>
        <a:bodyPr/>
        <a:lstStyle/>
        <a:p>
          <a:endParaRPr lang="en-IN" sz="1600"/>
        </a:p>
      </dgm:t>
    </dgm:pt>
    <dgm:pt modelId="{2A5D9FCD-9708-41C7-A2DF-4F4A14B75359}" type="sibTrans" cxnId="{C4704449-2BF8-4EE3-8EB7-FD694FE8B10C}">
      <dgm:prSet/>
      <dgm:spPr/>
      <dgm:t>
        <a:bodyPr/>
        <a:lstStyle/>
        <a:p>
          <a:endParaRPr lang="en-IN" sz="1600"/>
        </a:p>
      </dgm:t>
    </dgm:pt>
    <dgm:pt modelId="{AE424E1C-269C-4310-8D74-3DB231A34F1D}">
      <dgm:prSet phldrT="[Text]" custT="1"/>
      <dgm:spPr/>
      <dgm:t>
        <a:bodyPr/>
        <a:lstStyle/>
        <a:p>
          <a:r>
            <a:rPr lang="en-IN" sz="1600" dirty="0"/>
            <a:t>Program – exposed</a:t>
          </a:r>
        </a:p>
      </dgm:t>
    </dgm:pt>
    <dgm:pt modelId="{0DFCFC16-F3F7-4A7E-90FA-F6BA26BAD82B}" type="parTrans" cxnId="{3643960A-7988-4046-8839-3DADB0C6ADA4}">
      <dgm:prSet/>
      <dgm:spPr/>
      <dgm:t>
        <a:bodyPr/>
        <a:lstStyle/>
        <a:p>
          <a:endParaRPr lang="en-IN" sz="1600"/>
        </a:p>
      </dgm:t>
    </dgm:pt>
    <dgm:pt modelId="{2E62BB9A-C26E-4B5A-982A-D4AC11A8B34D}" type="sibTrans" cxnId="{3643960A-7988-4046-8839-3DADB0C6ADA4}">
      <dgm:prSet/>
      <dgm:spPr/>
      <dgm:t>
        <a:bodyPr/>
        <a:lstStyle/>
        <a:p>
          <a:endParaRPr lang="en-IN" sz="1600"/>
        </a:p>
      </dgm:t>
    </dgm:pt>
    <dgm:pt modelId="{752E078A-EC33-4F3F-9060-18C84AF5E9FE}">
      <dgm:prSet phldrT="[Text]" custT="1"/>
      <dgm:spPr/>
      <dgm:t>
        <a:bodyPr/>
        <a:lstStyle/>
        <a:p>
          <a:r>
            <a:rPr lang="en-IN" sz="1600" dirty="0"/>
            <a:t>Impact of the program</a:t>
          </a:r>
        </a:p>
      </dgm:t>
    </dgm:pt>
    <dgm:pt modelId="{6BDC9A23-52FB-4F17-BA39-51273F774817}" type="parTrans" cxnId="{F4D35A5D-2E5A-40C1-B66E-13D3C172EBFB}">
      <dgm:prSet/>
      <dgm:spPr/>
      <dgm:t>
        <a:bodyPr/>
        <a:lstStyle/>
        <a:p>
          <a:endParaRPr lang="en-IN" sz="1600"/>
        </a:p>
      </dgm:t>
    </dgm:pt>
    <dgm:pt modelId="{8AF7E9F3-86FC-4F7D-9A97-C4B56276D034}" type="sibTrans" cxnId="{F4D35A5D-2E5A-40C1-B66E-13D3C172EBFB}">
      <dgm:prSet/>
      <dgm:spPr/>
      <dgm:t>
        <a:bodyPr/>
        <a:lstStyle/>
        <a:p>
          <a:endParaRPr lang="en-IN" sz="1600"/>
        </a:p>
      </dgm:t>
    </dgm:pt>
    <dgm:pt modelId="{C7C3C688-EC9F-4572-8D3F-390ED608E0F4}">
      <dgm:prSet phldrT="[Text]" custT="1"/>
      <dgm:spPr/>
      <dgm:t>
        <a:bodyPr/>
        <a:lstStyle/>
        <a:p>
          <a:r>
            <a:rPr lang="en-IN" sz="1600" dirty="0"/>
            <a:t>Evaluation of program on various parameters</a:t>
          </a:r>
        </a:p>
      </dgm:t>
    </dgm:pt>
    <dgm:pt modelId="{8DE15DAE-1528-4A39-90A3-936E9CAB48F4}" type="parTrans" cxnId="{A513B47A-F606-4FF1-8636-A04CC71B6FA1}">
      <dgm:prSet/>
      <dgm:spPr/>
      <dgm:t>
        <a:bodyPr/>
        <a:lstStyle/>
        <a:p>
          <a:endParaRPr lang="en-IN" sz="1600"/>
        </a:p>
      </dgm:t>
    </dgm:pt>
    <dgm:pt modelId="{432528AB-5839-400A-A018-BE9EE698149F}" type="sibTrans" cxnId="{A513B47A-F606-4FF1-8636-A04CC71B6FA1}">
      <dgm:prSet/>
      <dgm:spPr/>
      <dgm:t>
        <a:bodyPr/>
        <a:lstStyle/>
        <a:p>
          <a:endParaRPr lang="en-IN" sz="1600"/>
        </a:p>
      </dgm:t>
    </dgm:pt>
    <dgm:pt modelId="{E0456EAE-FEB4-47CA-89DA-6F39F47CB42C}">
      <dgm:prSet phldrT="[Text]" custT="1"/>
      <dgm:spPr/>
      <dgm:t>
        <a:bodyPr/>
        <a:lstStyle/>
        <a:p>
          <a:r>
            <a:rPr lang="en-IN" sz="1600" dirty="0"/>
            <a:t>Effectiveness of program</a:t>
          </a:r>
        </a:p>
      </dgm:t>
    </dgm:pt>
    <dgm:pt modelId="{0AD8837F-C1B1-4B46-B305-BC241FDCCB3C}" type="parTrans" cxnId="{10B6BED1-9AA2-468F-9F5F-2BE0089219EC}">
      <dgm:prSet/>
      <dgm:spPr/>
      <dgm:t>
        <a:bodyPr/>
        <a:lstStyle/>
        <a:p>
          <a:endParaRPr lang="en-IN" sz="1600"/>
        </a:p>
      </dgm:t>
    </dgm:pt>
    <dgm:pt modelId="{B35847E9-7F07-4BED-A59B-46A17E76E7C1}" type="sibTrans" cxnId="{10B6BED1-9AA2-468F-9F5F-2BE0089219EC}">
      <dgm:prSet/>
      <dgm:spPr/>
      <dgm:t>
        <a:bodyPr/>
        <a:lstStyle/>
        <a:p>
          <a:endParaRPr lang="en-IN" sz="1600"/>
        </a:p>
      </dgm:t>
    </dgm:pt>
    <dgm:pt modelId="{05299522-6E76-4115-A7E1-DCED7573660E}">
      <dgm:prSet phldrT="[Text]" custT="1"/>
      <dgm:spPr/>
      <dgm:t>
        <a:bodyPr/>
        <a:lstStyle/>
        <a:p>
          <a:r>
            <a:rPr lang="en-IN" sz="1600" b="1" dirty="0"/>
            <a:t>Recommendation</a:t>
          </a:r>
        </a:p>
      </dgm:t>
    </dgm:pt>
    <dgm:pt modelId="{71BA16D7-A0AC-4F70-878B-D3E6E2593248}" type="parTrans" cxnId="{1104D857-1D2D-4A1A-A49E-068408A72966}">
      <dgm:prSet/>
      <dgm:spPr/>
      <dgm:t>
        <a:bodyPr/>
        <a:lstStyle/>
        <a:p>
          <a:endParaRPr lang="en-IN" sz="1600"/>
        </a:p>
      </dgm:t>
    </dgm:pt>
    <dgm:pt modelId="{1D0A5B2F-74D9-4B7F-AA80-FB3226D6327D}" type="sibTrans" cxnId="{1104D857-1D2D-4A1A-A49E-068408A72966}">
      <dgm:prSet/>
      <dgm:spPr/>
      <dgm:t>
        <a:bodyPr/>
        <a:lstStyle/>
        <a:p>
          <a:endParaRPr lang="en-IN" sz="1600"/>
        </a:p>
      </dgm:t>
    </dgm:pt>
    <dgm:pt modelId="{14E343B1-AF5E-4A21-9D61-417D5601264A}">
      <dgm:prSet phldrT="[Text]" custT="1"/>
      <dgm:spPr/>
      <dgm:t>
        <a:bodyPr/>
        <a:lstStyle/>
        <a:p>
          <a:r>
            <a:rPr lang="en-IN" sz="1600" dirty="0"/>
            <a:t>Likeliness with respect to the program</a:t>
          </a:r>
        </a:p>
      </dgm:t>
    </dgm:pt>
    <dgm:pt modelId="{B02A48E1-AC56-4714-B218-860202DF0D9E}" type="parTrans" cxnId="{C09029F1-8656-409D-81E7-9B88C3524997}">
      <dgm:prSet/>
      <dgm:spPr/>
      <dgm:t>
        <a:bodyPr/>
        <a:lstStyle/>
        <a:p>
          <a:endParaRPr lang="en-IN" sz="1600"/>
        </a:p>
      </dgm:t>
    </dgm:pt>
    <dgm:pt modelId="{D44254FB-3FB3-4270-8CCA-1754D7D13020}" type="sibTrans" cxnId="{C09029F1-8656-409D-81E7-9B88C3524997}">
      <dgm:prSet/>
      <dgm:spPr/>
      <dgm:t>
        <a:bodyPr/>
        <a:lstStyle/>
        <a:p>
          <a:endParaRPr lang="en-IN" sz="1600"/>
        </a:p>
      </dgm:t>
    </dgm:pt>
    <dgm:pt modelId="{4909F8A0-9B86-42D2-A44D-216A8CCC0FDE}">
      <dgm:prSet phldrT="[Text]" custT="1"/>
      <dgm:spPr/>
      <dgm:t>
        <a:bodyPr/>
        <a:lstStyle/>
        <a:p>
          <a:r>
            <a:rPr lang="en-IN" sz="1600" dirty="0"/>
            <a:t>Future disposition towards the program</a:t>
          </a:r>
        </a:p>
      </dgm:t>
    </dgm:pt>
    <dgm:pt modelId="{7CDC6167-B9B7-4B18-A1E9-92C56D0A0FAE}" type="parTrans" cxnId="{32D89238-EA16-437C-8542-D61C16A0117E}">
      <dgm:prSet/>
      <dgm:spPr/>
      <dgm:t>
        <a:bodyPr/>
        <a:lstStyle/>
        <a:p>
          <a:endParaRPr lang="en-IN" sz="1600"/>
        </a:p>
      </dgm:t>
    </dgm:pt>
    <dgm:pt modelId="{83E52452-59CA-4856-AA5D-B199A3884FA4}" type="sibTrans" cxnId="{32D89238-EA16-437C-8542-D61C16A0117E}">
      <dgm:prSet/>
      <dgm:spPr/>
      <dgm:t>
        <a:bodyPr/>
        <a:lstStyle/>
        <a:p>
          <a:endParaRPr lang="en-IN" sz="1600"/>
        </a:p>
      </dgm:t>
    </dgm:pt>
    <dgm:pt modelId="{2DE7BB1B-45D4-49A2-9E36-070DC8D3389D}">
      <dgm:prSet phldrT="[Text]" custT="1"/>
      <dgm:spPr/>
      <dgm:t>
        <a:bodyPr/>
        <a:lstStyle/>
        <a:p>
          <a:r>
            <a:rPr lang="en-IN" sz="1600" dirty="0"/>
            <a:t>Usage of spice for making pasta at home</a:t>
          </a:r>
        </a:p>
      </dgm:t>
    </dgm:pt>
    <dgm:pt modelId="{46C067F8-D6D9-4086-903F-79A7B7F3C04B}" type="parTrans" cxnId="{99871396-5D0C-4AE4-8AAA-C0317C7CB70B}">
      <dgm:prSet/>
      <dgm:spPr/>
      <dgm:t>
        <a:bodyPr/>
        <a:lstStyle/>
        <a:p>
          <a:endParaRPr lang="en-IN"/>
        </a:p>
      </dgm:t>
    </dgm:pt>
    <dgm:pt modelId="{7AE54B31-38C2-46CA-A04D-D6722AC3497B}" type="sibTrans" cxnId="{99871396-5D0C-4AE4-8AAA-C0317C7CB70B}">
      <dgm:prSet/>
      <dgm:spPr/>
      <dgm:t>
        <a:bodyPr/>
        <a:lstStyle/>
        <a:p>
          <a:endParaRPr lang="en-IN"/>
        </a:p>
      </dgm:t>
    </dgm:pt>
    <dgm:pt modelId="{3423255E-DDAF-40B6-83A2-0EA3523D529D}" type="pres">
      <dgm:prSet presAssocID="{3C6D56D3-C5E4-41CD-85A6-ED8FA3ED57BA}" presName="Name0" presStyleCnt="0">
        <dgm:presLayoutVars>
          <dgm:dir/>
          <dgm:animLvl val="lvl"/>
          <dgm:resizeHandles val="exact"/>
        </dgm:presLayoutVars>
      </dgm:prSet>
      <dgm:spPr/>
    </dgm:pt>
    <dgm:pt modelId="{198CDD80-AF02-4520-B43D-881C82DBDDA5}" type="pres">
      <dgm:prSet presAssocID="{33D67B3F-14C5-42F3-A9D7-D66BFDF00685}" presName="linNode" presStyleCnt="0"/>
      <dgm:spPr/>
    </dgm:pt>
    <dgm:pt modelId="{5FAD59BB-79C7-4BBA-8A18-BAA13A32F789}" type="pres">
      <dgm:prSet presAssocID="{33D67B3F-14C5-42F3-A9D7-D66BFDF00685}" presName="parTx" presStyleLbl="revTx" presStyleIdx="0" presStyleCnt="4">
        <dgm:presLayoutVars>
          <dgm:chMax val="1"/>
          <dgm:bulletEnabled val="1"/>
        </dgm:presLayoutVars>
      </dgm:prSet>
      <dgm:spPr/>
    </dgm:pt>
    <dgm:pt modelId="{5EB34790-36FF-4B61-82CF-2D7DC50ED3BA}" type="pres">
      <dgm:prSet presAssocID="{33D67B3F-14C5-42F3-A9D7-D66BFDF00685}" presName="bracket" presStyleLbl="parChTrans1D1" presStyleIdx="0" presStyleCnt="4"/>
      <dgm:spPr/>
    </dgm:pt>
    <dgm:pt modelId="{4F7E1B7E-DF16-415C-8EC3-A3DF997AE5CD}" type="pres">
      <dgm:prSet presAssocID="{33D67B3F-14C5-42F3-A9D7-D66BFDF00685}" presName="spH" presStyleCnt="0"/>
      <dgm:spPr/>
    </dgm:pt>
    <dgm:pt modelId="{9A419076-1140-44B0-984D-480268923179}" type="pres">
      <dgm:prSet presAssocID="{33D67B3F-14C5-42F3-A9D7-D66BFDF00685}" presName="desTx" presStyleLbl="node1" presStyleIdx="0" presStyleCnt="4">
        <dgm:presLayoutVars>
          <dgm:bulletEnabled val="1"/>
        </dgm:presLayoutVars>
      </dgm:prSet>
      <dgm:spPr/>
    </dgm:pt>
    <dgm:pt modelId="{1E716F36-31D4-45F5-9DC5-F4D1DCB99E3A}" type="pres">
      <dgm:prSet presAssocID="{6C5C866A-A6A1-47FD-AB28-B47C2F6AF525}" presName="spV" presStyleCnt="0"/>
      <dgm:spPr/>
    </dgm:pt>
    <dgm:pt modelId="{C6569ECB-E4CB-4824-A12B-53287ED2ACCA}" type="pres">
      <dgm:prSet presAssocID="{C4BD78DB-E393-4584-94F6-4F7B4DC29525}" presName="linNode" presStyleCnt="0"/>
      <dgm:spPr/>
    </dgm:pt>
    <dgm:pt modelId="{39E0C6CD-6E03-4DDF-B20A-1B15180DFE90}" type="pres">
      <dgm:prSet presAssocID="{C4BD78DB-E393-4584-94F6-4F7B4DC29525}" presName="parTx" presStyleLbl="revTx" presStyleIdx="1" presStyleCnt="4">
        <dgm:presLayoutVars>
          <dgm:chMax val="1"/>
          <dgm:bulletEnabled val="1"/>
        </dgm:presLayoutVars>
      </dgm:prSet>
      <dgm:spPr/>
    </dgm:pt>
    <dgm:pt modelId="{6F40DB95-A8E2-4FDF-BCEF-E9294CBABE9B}" type="pres">
      <dgm:prSet presAssocID="{C4BD78DB-E393-4584-94F6-4F7B4DC29525}" presName="bracket" presStyleLbl="parChTrans1D1" presStyleIdx="1" presStyleCnt="4"/>
      <dgm:spPr/>
    </dgm:pt>
    <dgm:pt modelId="{C4C22415-3AC5-4787-AA84-509712405CF9}" type="pres">
      <dgm:prSet presAssocID="{C4BD78DB-E393-4584-94F6-4F7B4DC29525}" presName="spH" presStyleCnt="0"/>
      <dgm:spPr/>
    </dgm:pt>
    <dgm:pt modelId="{40170118-C6F8-494F-9F83-C63C576961B1}" type="pres">
      <dgm:prSet presAssocID="{C4BD78DB-E393-4584-94F6-4F7B4DC29525}" presName="desTx" presStyleLbl="node1" presStyleIdx="1" presStyleCnt="4">
        <dgm:presLayoutVars>
          <dgm:bulletEnabled val="1"/>
        </dgm:presLayoutVars>
      </dgm:prSet>
      <dgm:spPr/>
    </dgm:pt>
    <dgm:pt modelId="{2C9508FB-7725-44A9-B54E-BB13BEE81AFF}" type="pres">
      <dgm:prSet presAssocID="{8D2B86E7-8532-46E7-B020-C0859A353287}" presName="spV" presStyleCnt="0"/>
      <dgm:spPr/>
    </dgm:pt>
    <dgm:pt modelId="{6A389D13-32F4-479B-A64B-4468C981668D}" type="pres">
      <dgm:prSet presAssocID="{F0418547-AE5A-4BD5-8C70-B54D790DBA2F}" presName="linNode" presStyleCnt="0"/>
      <dgm:spPr/>
    </dgm:pt>
    <dgm:pt modelId="{33907815-E171-4D72-9C82-E47E99521D83}" type="pres">
      <dgm:prSet presAssocID="{F0418547-AE5A-4BD5-8C70-B54D790DBA2F}" presName="parTx" presStyleLbl="revTx" presStyleIdx="2" presStyleCnt="4">
        <dgm:presLayoutVars>
          <dgm:chMax val="1"/>
          <dgm:bulletEnabled val="1"/>
        </dgm:presLayoutVars>
      </dgm:prSet>
      <dgm:spPr/>
    </dgm:pt>
    <dgm:pt modelId="{66F64751-9E15-43C8-9040-C9DA4CBE863A}" type="pres">
      <dgm:prSet presAssocID="{F0418547-AE5A-4BD5-8C70-B54D790DBA2F}" presName="bracket" presStyleLbl="parChTrans1D1" presStyleIdx="2" presStyleCnt="4"/>
      <dgm:spPr/>
    </dgm:pt>
    <dgm:pt modelId="{57C91EE2-DD1A-4F7B-9313-8A44F4A0B220}" type="pres">
      <dgm:prSet presAssocID="{F0418547-AE5A-4BD5-8C70-B54D790DBA2F}" presName="spH" presStyleCnt="0"/>
      <dgm:spPr/>
    </dgm:pt>
    <dgm:pt modelId="{E29CB30F-447F-4CA8-AC78-5D56203842AC}" type="pres">
      <dgm:prSet presAssocID="{F0418547-AE5A-4BD5-8C70-B54D790DBA2F}" presName="desTx" presStyleLbl="node1" presStyleIdx="2" presStyleCnt="4">
        <dgm:presLayoutVars>
          <dgm:bulletEnabled val="1"/>
        </dgm:presLayoutVars>
      </dgm:prSet>
      <dgm:spPr/>
    </dgm:pt>
    <dgm:pt modelId="{B4BB6465-297A-4EBD-82AB-F3469BC87D37}" type="pres">
      <dgm:prSet presAssocID="{2A5D9FCD-9708-41C7-A2DF-4F4A14B75359}" presName="spV" presStyleCnt="0"/>
      <dgm:spPr/>
    </dgm:pt>
    <dgm:pt modelId="{300B0564-D923-4177-AD5A-B4D1179BCFF5}" type="pres">
      <dgm:prSet presAssocID="{05299522-6E76-4115-A7E1-DCED7573660E}" presName="linNode" presStyleCnt="0"/>
      <dgm:spPr/>
    </dgm:pt>
    <dgm:pt modelId="{5A2B2BB2-512D-4ADF-AF06-5DF9BAE71E61}" type="pres">
      <dgm:prSet presAssocID="{05299522-6E76-4115-A7E1-DCED7573660E}" presName="parTx" presStyleLbl="revTx" presStyleIdx="3" presStyleCnt="4" custLinFactNeighborX="6250" custLinFactNeighborY="884">
        <dgm:presLayoutVars>
          <dgm:chMax val="1"/>
          <dgm:bulletEnabled val="1"/>
        </dgm:presLayoutVars>
      </dgm:prSet>
      <dgm:spPr/>
    </dgm:pt>
    <dgm:pt modelId="{B1201DEB-B6C2-4DF8-91C6-7A0C81B4A4A0}" type="pres">
      <dgm:prSet presAssocID="{05299522-6E76-4115-A7E1-DCED7573660E}" presName="bracket" presStyleLbl="parChTrans1D1" presStyleIdx="3" presStyleCnt="4"/>
      <dgm:spPr/>
    </dgm:pt>
    <dgm:pt modelId="{30A6AA22-37B8-402E-A162-AD5648B36B7A}" type="pres">
      <dgm:prSet presAssocID="{05299522-6E76-4115-A7E1-DCED7573660E}" presName="spH" presStyleCnt="0"/>
      <dgm:spPr/>
    </dgm:pt>
    <dgm:pt modelId="{F2591C83-DDC6-49A4-8860-984D3366E49F}" type="pres">
      <dgm:prSet presAssocID="{05299522-6E76-4115-A7E1-DCED7573660E}" presName="desTx" presStyleLbl="node1" presStyleIdx="3" presStyleCnt="4">
        <dgm:presLayoutVars>
          <dgm:bulletEnabled val="1"/>
        </dgm:presLayoutVars>
      </dgm:prSet>
      <dgm:spPr/>
    </dgm:pt>
  </dgm:ptLst>
  <dgm:cxnLst>
    <dgm:cxn modelId="{171D2E00-E3B3-4BB6-9125-12AE450F67D9}" type="presOf" srcId="{56B73CD3-EE39-46B0-8C03-4C8D1079BBD1}" destId="{9A419076-1140-44B0-984D-480268923179}" srcOrd="0" destOrd="3" presId="urn:diagrams.loki3.com/BracketList"/>
    <dgm:cxn modelId="{B1574000-ADB6-4AC6-B845-E6EA3FC40A5B}" type="presOf" srcId="{752E078A-EC33-4F3F-9060-18C84AF5E9FE}" destId="{E29CB30F-447F-4CA8-AC78-5D56203842AC}" srcOrd="0" destOrd="1" presId="urn:diagrams.loki3.com/BracketList"/>
    <dgm:cxn modelId="{3643960A-7988-4046-8839-3DADB0C6ADA4}" srcId="{F0418547-AE5A-4BD5-8C70-B54D790DBA2F}" destId="{AE424E1C-269C-4310-8D74-3DB231A34F1D}" srcOrd="0" destOrd="0" parTransId="{0DFCFC16-F3F7-4A7E-90FA-F6BA26BAD82B}" sibTransId="{2E62BB9A-C26E-4B5A-982A-D4AC11A8B34D}"/>
    <dgm:cxn modelId="{98A01612-A9AB-4C2F-B473-A8643E4F51B0}" type="presOf" srcId="{7B73350D-A6E2-40A7-A315-7B0EB4489157}" destId="{9A419076-1140-44B0-984D-480268923179}" srcOrd="0" destOrd="1" presId="urn:diagrams.loki3.com/BracketList"/>
    <dgm:cxn modelId="{DCE57219-57AD-41E8-8082-0EBEA3DC2D40}" type="presOf" srcId="{C7A14FDF-5052-4D66-A238-D0A430255549}" destId="{40170118-C6F8-494F-9F83-C63C576961B1}" srcOrd="0" destOrd="6" presId="urn:diagrams.loki3.com/BracketList"/>
    <dgm:cxn modelId="{C6B2782E-55E8-4CD1-9135-785C25E672D3}" srcId="{C4BD78DB-E393-4584-94F6-4F7B4DC29525}" destId="{3C977D43-D2A0-45D7-ADCE-BFCC26C3F13B}" srcOrd="5" destOrd="0" parTransId="{C4E3A8C8-DB58-4088-A548-BC23C7039F86}" sibTransId="{430DC992-60CC-4CCA-AC25-D64C0B2BDFB3}"/>
    <dgm:cxn modelId="{ECF9CC33-F591-43FC-BC56-459D82F2125C}" type="presOf" srcId="{AE424E1C-269C-4310-8D74-3DB231A34F1D}" destId="{E29CB30F-447F-4CA8-AC78-5D56203842AC}" srcOrd="0" destOrd="0" presId="urn:diagrams.loki3.com/BracketList"/>
    <dgm:cxn modelId="{32D89238-EA16-437C-8542-D61C16A0117E}" srcId="{05299522-6E76-4115-A7E1-DCED7573660E}" destId="{4909F8A0-9B86-42D2-A44D-216A8CCC0FDE}" srcOrd="1" destOrd="0" parTransId="{7CDC6167-B9B7-4B18-A1E9-92C56D0A0FAE}" sibTransId="{83E52452-59CA-4856-AA5D-B199A3884FA4}"/>
    <dgm:cxn modelId="{461D2F3B-B7E3-43B7-B7BF-30F59F991E8D}" srcId="{C4BD78DB-E393-4584-94F6-4F7B4DC29525}" destId="{C7A14FDF-5052-4D66-A238-D0A430255549}" srcOrd="6" destOrd="0" parTransId="{C49BA741-EB01-423B-AEE8-F051E555ECEC}" sibTransId="{24BC23AE-ACA0-4CB1-9EFF-4D2FD3C04CAE}"/>
    <dgm:cxn modelId="{F4D35A5D-2E5A-40C1-B66E-13D3C172EBFB}" srcId="{F0418547-AE5A-4BD5-8C70-B54D790DBA2F}" destId="{752E078A-EC33-4F3F-9060-18C84AF5E9FE}" srcOrd="1" destOrd="0" parTransId="{6BDC9A23-52FB-4F17-BA39-51273F774817}" sibTransId="{8AF7E9F3-86FC-4F7D-9A97-C4B56276D034}"/>
    <dgm:cxn modelId="{FE9C7D64-537D-4675-8428-25BED245C956}" type="presOf" srcId="{5B9133D1-3642-456B-9AB9-12B9B66DE2A4}" destId="{40170118-C6F8-494F-9F83-C63C576961B1}" srcOrd="0" destOrd="1" presId="urn:diagrams.loki3.com/BracketList"/>
    <dgm:cxn modelId="{05DFF964-7112-4060-98F0-5FBEC7A2B4F1}" srcId="{33D67B3F-14C5-42F3-A9D7-D66BFDF00685}" destId="{E24D2897-E91C-427B-A503-C7684B198A8F}" srcOrd="2" destOrd="0" parTransId="{BC7D8CC7-1B06-46B7-9CB4-B25E31C566FA}" sibTransId="{9E0CAE0C-98B6-4991-A9E5-34EBCCB9C61E}"/>
    <dgm:cxn modelId="{16E2D645-EAFB-481F-B22C-8707ADAE7775}" type="presOf" srcId="{E24D2897-E91C-427B-A503-C7684B198A8F}" destId="{9A419076-1140-44B0-984D-480268923179}" srcOrd="0" destOrd="2" presId="urn:diagrams.loki3.com/BracketList"/>
    <dgm:cxn modelId="{C4704449-2BF8-4EE3-8EB7-FD694FE8B10C}" srcId="{3C6D56D3-C5E4-41CD-85A6-ED8FA3ED57BA}" destId="{F0418547-AE5A-4BD5-8C70-B54D790DBA2F}" srcOrd="2" destOrd="0" parTransId="{5F958958-AC13-49F1-A66C-7E26C8C179F1}" sibTransId="{2A5D9FCD-9708-41C7-A2DF-4F4A14B75359}"/>
    <dgm:cxn modelId="{B2C44D6B-EBC5-4C8D-BFC2-846A14892144}" type="presOf" srcId="{33D67B3F-14C5-42F3-A9D7-D66BFDF00685}" destId="{5FAD59BB-79C7-4BBA-8A18-BAA13A32F789}" srcOrd="0" destOrd="0" presId="urn:diagrams.loki3.com/BracketList"/>
    <dgm:cxn modelId="{6AB1344E-57B4-4526-A7F3-35EAA3B6C3B6}" srcId="{33D67B3F-14C5-42F3-A9D7-D66BFDF00685}" destId="{7B73350D-A6E2-40A7-A315-7B0EB4489157}" srcOrd="1" destOrd="0" parTransId="{2FCB21A8-48C0-43AD-998D-9A8D58F6ADDA}" sibTransId="{1594E967-7E9D-4E47-B033-B3C8E7D0724C}"/>
    <dgm:cxn modelId="{3CBB9054-B24C-4F41-8147-25F72AC23158}" srcId="{33D67B3F-14C5-42F3-A9D7-D66BFDF00685}" destId="{56B73CD3-EE39-46B0-8C03-4C8D1079BBD1}" srcOrd="3" destOrd="0" parTransId="{352DC3A3-4FED-45A5-9AAA-F33A34DCD802}" sibTransId="{D8C0D0B7-C59D-4ADD-A4A2-EF1FA7F90AC8}"/>
    <dgm:cxn modelId="{71D8E554-2AAD-4476-964E-A5351B40A3F2}" srcId="{33D67B3F-14C5-42F3-A9D7-D66BFDF00685}" destId="{8360E047-B13F-46AB-B91F-F742B30138F6}" srcOrd="0" destOrd="0" parTransId="{CCBCCE5A-21DE-4F92-BD5C-73229F868159}" sibTransId="{E426305D-4B36-4248-8B7B-6D069E8F0402}"/>
    <dgm:cxn modelId="{5810DC75-782A-4431-8726-72D6ED0305B0}" type="presOf" srcId="{3C6D56D3-C5E4-41CD-85A6-ED8FA3ED57BA}" destId="{3423255E-DDAF-40B6-83A2-0EA3523D529D}" srcOrd="0" destOrd="0" presId="urn:diagrams.loki3.com/BracketList"/>
    <dgm:cxn modelId="{1104D857-1D2D-4A1A-A49E-068408A72966}" srcId="{3C6D56D3-C5E4-41CD-85A6-ED8FA3ED57BA}" destId="{05299522-6E76-4115-A7E1-DCED7573660E}" srcOrd="3" destOrd="0" parTransId="{71BA16D7-A0AC-4F70-878B-D3E6E2593248}" sibTransId="{1D0A5B2F-74D9-4B7F-AA80-FB3226D6327D}"/>
    <dgm:cxn modelId="{A513B47A-F606-4FF1-8636-A04CC71B6FA1}" srcId="{F0418547-AE5A-4BD5-8C70-B54D790DBA2F}" destId="{C7C3C688-EC9F-4572-8D3F-390ED608E0F4}" srcOrd="2" destOrd="0" parTransId="{8DE15DAE-1528-4A39-90A3-936E9CAB48F4}" sibTransId="{432528AB-5839-400A-A018-BE9EE698149F}"/>
    <dgm:cxn modelId="{46C7B07D-853D-4689-8604-04EC99B05205}" srcId="{C4BD78DB-E393-4584-94F6-4F7B4DC29525}" destId="{391A4992-7A0E-4717-B067-12343566CFDF}" srcOrd="3" destOrd="0" parTransId="{CC4DC697-AEAE-4B0C-B5A0-860FED098E3F}" sibTransId="{A4F14019-1726-40BA-A9BC-1DF59456647E}"/>
    <dgm:cxn modelId="{01971381-2775-4A34-8773-798F5603B702}" srcId="{C4BD78DB-E393-4584-94F6-4F7B4DC29525}" destId="{19618CAF-EEE4-4FC3-92E0-67BDAA48AB80}" srcOrd="0" destOrd="0" parTransId="{418C5D54-8336-4619-9A4C-13CC9BD312D0}" sibTransId="{8080E201-2214-4D46-8A23-A2349AF6D4F9}"/>
    <dgm:cxn modelId="{C3ED9D82-A66E-4B4A-BB9F-C8134C6DA5BE}" type="presOf" srcId="{05299522-6E76-4115-A7E1-DCED7573660E}" destId="{5A2B2BB2-512D-4ADF-AF06-5DF9BAE71E61}" srcOrd="0" destOrd="0" presId="urn:diagrams.loki3.com/BracketList"/>
    <dgm:cxn modelId="{44F71D87-9AE5-4389-B4D7-E26C9EA052AA}" srcId="{C4BD78DB-E393-4584-94F6-4F7B4DC29525}" destId="{5B9133D1-3642-456B-9AB9-12B9B66DE2A4}" srcOrd="1" destOrd="0" parTransId="{3D3EB0CA-3733-4B45-8FC1-40F624A0B9F6}" sibTransId="{F9A79C84-AF93-4E65-AD72-6E8C647ABD28}"/>
    <dgm:cxn modelId="{62E9D891-04B5-4097-BBAD-3FD44DA6F17C}" type="presOf" srcId="{391A4992-7A0E-4717-B067-12343566CFDF}" destId="{40170118-C6F8-494F-9F83-C63C576961B1}" srcOrd="0" destOrd="3" presId="urn:diagrams.loki3.com/BracketList"/>
    <dgm:cxn modelId="{99871396-5D0C-4AE4-8AAA-C0317C7CB70B}" srcId="{C4BD78DB-E393-4584-94F6-4F7B4DC29525}" destId="{2DE7BB1B-45D4-49A2-9E36-070DC8D3389D}" srcOrd="2" destOrd="0" parTransId="{46C067F8-D6D9-4086-903F-79A7B7F3C04B}" sibTransId="{7AE54B31-38C2-46CA-A04D-D6722AC3497B}"/>
    <dgm:cxn modelId="{4F63799E-78E8-46D5-8D40-7074269CE5BD}" srcId="{3C6D56D3-C5E4-41CD-85A6-ED8FA3ED57BA}" destId="{33D67B3F-14C5-42F3-A9D7-D66BFDF00685}" srcOrd="0" destOrd="0" parTransId="{43043CBC-3DC2-4F7B-B334-E95D12D25CA7}" sibTransId="{6C5C866A-A6A1-47FD-AB28-B47C2F6AF525}"/>
    <dgm:cxn modelId="{0C0B4FAD-3329-497D-BFFF-782D9F0C0A4C}" type="presOf" srcId="{2DE7BB1B-45D4-49A2-9E36-070DC8D3389D}" destId="{40170118-C6F8-494F-9F83-C63C576961B1}" srcOrd="0" destOrd="2" presId="urn:diagrams.loki3.com/BracketList"/>
    <dgm:cxn modelId="{02BF9FB2-CEA3-4CD6-A336-5A254D5F1825}" type="presOf" srcId="{E0456EAE-FEB4-47CA-89DA-6F39F47CB42C}" destId="{E29CB30F-447F-4CA8-AC78-5D56203842AC}" srcOrd="0" destOrd="3" presId="urn:diagrams.loki3.com/BracketList"/>
    <dgm:cxn modelId="{4D6224C6-EAE5-43AD-82DB-A1512E8313B4}" type="presOf" srcId="{3C977D43-D2A0-45D7-ADCE-BFCC26C3F13B}" destId="{40170118-C6F8-494F-9F83-C63C576961B1}" srcOrd="0" destOrd="5" presId="urn:diagrams.loki3.com/BracketList"/>
    <dgm:cxn modelId="{8CF818C8-C987-4A7F-BABF-229F2BC865BD}" type="presOf" srcId="{4909F8A0-9B86-42D2-A44D-216A8CCC0FDE}" destId="{F2591C83-DDC6-49A4-8860-984D3366E49F}" srcOrd="0" destOrd="1" presId="urn:diagrams.loki3.com/BracketList"/>
    <dgm:cxn modelId="{CDBD64CE-C45C-4A2D-9A54-9673461614D7}" type="presOf" srcId="{8360E047-B13F-46AB-B91F-F742B30138F6}" destId="{9A419076-1140-44B0-984D-480268923179}" srcOrd="0" destOrd="0" presId="urn:diagrams.loki3.com/BracketList"/>
    <dgm:cxn modelId="{10B6BED1-9AA2-468F-9F5F-2BE0089219EC}" srcId="{F0418547-AE5A-4BD5-8C70-B54D790DBA2F}" destId="{E0456EAE-FEB4-47CA-89DA-6F39F47CB42C}" srcOrd="3" destOrd="0" parTransId="{0AD8837F-C1B1-4B46-B305-BC241FDCCB3C}" sibTransId="{B35847E9-7F07-4BED-A59B-46A17E76E7C1}"/>
    <dgm:cxn modelId="{8C4A88D6-4FE0-413F-AA3F-9D4CD6D5E72B}" type="presOf" srcId="{14E343B1-AF5E-4A21-9D61-417D5601264A}" destId="{F2591C83-DDC6-49A4-8860-984D3366E49F}" srcOrd="0" destOrd="0" presId="urn:diagrams.loki3.com/BracketList"/>
    <dgm:cxn modelId="{DCD6FFDF-0320-41F5-B386-FFCA0B311795}" type="presOf" srcId="{19618CAF-EEE4-4FC3-92E0-67BDAA48AB80}" destId="{40170118-C6F8-494F-9F83-C63C576961B1}" srcOrd="0" destOrd="0" presId="urn:diagrams.loki3.com/BracketList"/>
    <dgm:cxn modelId="{E7B3CAEA-CCE2-496B-BA61-B6563A96E711}" type="presOf" srcId="{C4BD78DB-E393-4584-94F6-4F7B4DC29525}" destId="{39E0C6CD-6E03-4DDF-B20A-1B15180DFE90}" srcOrd="0" destOrd="0" presId="urn:diagrams.loki3.com/BracketList"/>
    <dgm:cxn modelId="{7016F9EE-ADA4-494B-953B-37A6CE57EA0E}" type="presOf" srcId="{C7C3C688-EC9F-4572-8D3F-390ED608E0F4}" destId="{E29CB30F-447F-4CA8-AC78-5D56203842AC}" srcOrd="0" destOrd="2" presId="urn:diagrams.loki3.com/BracketList"/>
    <dgm:cxn modelId="{F6CB9CEF-A723-4182-B58E-632F98F2DD01}" type="presOf" srcId="{013622FD-DE5D-4804-9778-359017B833CE}" destId="{40170118-C6F8-494F-9F83-C63C576961B1}" srcOrd="0" destOrd="4" presId="urn:diagrams.loki3.com/BracketList"/>
    <dgm:cxn modelId="{C09029F1-8656-409D-81E7-9B88C3524997}" srcId="{05299522-6E76-4115-A7E1-DCED7573660E}" destId="{14E343B1-AF5E-4A21-9D61-417D5601264A}" srcOrd="0" destOrd="0" parTransId="{B02A48E1-AC56-4714-B218-860202DF0D9E}" sibTransId="{D44254FB-3FB3-4270-8CCA-1754D7D13020}"/>
    <dgm:cxn modelId="{87CB43F1-16C0-4CCB-9659-36783928F704}" srcId="{3C6D56D3-C5E4-41CD-85A6-ED8FA3ED57BA}" destId="{C4BD78DB-E393-4584-94F6-4F7B4DC29525}" srcOrd="1" destOrd="0" parTransId="{F75C1387-149D-43E5-8BF6-5B7B12F2A16D}" sibTransId="{8D2B86E7-8532-46E7-B020-C0859A353287}"/>
    <dgm:cxn modelId="{3C254BFB-FF7D-4802-B19A-769E77095C0D}" type="presOf" srcId="{F0418547-AE5A-4BD5-8C70-B54D790DBA2F}" destId="{33907815-E171-4D72-9C82-E47E99521D83}" srcOrd="0" destOrd="0" presId="urn:diagrams.loki3.com/BracketList"/>
    <dgm:cxn modelId="{2BEDAFFE-4641-437E-BE97-04445573614B}" srcId="{C4BD78DB-E393-4584-94F6-4F7B4DC29525}" destId="{013622FD-DE5D-4804-9778-359017B833CE}" srcOrd="4" destOrd="0" parTransId="{F78D2E16-CD5C-4B98-AF35-FE7D8FF64525}" sibTransId="{E35583CA-884B-4D77-A192-B98B699C17FC}"/>
    <dgm:cxn modelId="{E884D5FF-9EA5-4A65-86C0-21E497059245}" type="presParOf" srcId="{3423255E-DDAF-40B6-83A2-0EA3523D529D}" destId="{198CDD80-AF02-4520-B43D-881C82DBDDA5}" srcOrd="0" destOrd="0" presId="urn:diagrams.loki3.com/BracketList"/>
    <dgm:cxn modelId="{77A5D18D-A6D4-4D55-A5C0-DC13F5094ECB}" type="presParOf" srcId="{198CDD80-AF02-4520-B43D-881C82DBDDA5}" destId="{5FAD59BB-79C7-4BBA-8A18-BAA13A32F789}" srcOrd="0" destOrd="0" presId="urn:diagrams.loki3.com/BracketList"/>
    <dgm:cxn modelId="{033D02D6-4CE6-4DC1-B4A1-C9EC00C383A2}" type="presParOf" srcId="{198CDD80-AF02-4520-B43D-881C82DBDDA5}" destId="{5EB34790-36FF-4B61-82CF-2D7DC50ED3BA}" srcOrd="1" destOrd="0" presId="urn:diagrams.loki3.com/BracketList"/>
    <dgm:cxn modelId="{69DCC8E8-71DD-4DA3-8E9F-533A851DDB98}" type="presParOf" srcId="{198CDD80-AF02-4520-B43D-881C82DBDDA5}" destId="{4F7E1B7E-DF16-415C-8EC3-A3DF997AE5CD}" srcOrd="2" destOrd="0" presId="urn:diagrams.loki3.com/BracketList"/>
    <dgm:cxn modelId="{32AC6FC2-00EC-4DCC-9888-2B1BB97B0816}" type="presParOf" srcId="{198CDD80-AF02-4520-B43D-881C82DBDDA5}" destId="{9A419076-1140-44B0-984D-480268923179}" srcOrd="3" destOrd="0" presId="urn:diagrams.loki3.com/BracketList"/>
    <dgm:cxn modelId="{C26B899E-5CFF-4A5C-B8B7-815998E3152B}" type="presParOf" srcId="{3423255E-DDAF-40B6-83A2-0EA3523D529D}" destId="{1E716F36-31D4-45F5-9DC5-F4D1DCB99E3A}" srcOrd="1" destOrd="0" presId="urn:diagrams.loki3.com/BracketList"/>
    <dgm:cxn modelId="{0554952C-1A58-4EC5-A717-6B8EE3B1A5BE}" type="presParOf" srcId="{3423255E-DDAF-40B6-83A2-0EA3523D529D}" destId="{C6569ECB-E4CB-4824-A12B-53287ED2ACCA}" srcOrd="2" destOrd="0" presId="urn:diagrams.loki3.com/BracketList"/>
    <dgm:cxn modelId="{43E7A4BC-13A7-4B4F-B4C4-1D01CCA8F6E2}" type="presParOf" srcId="{C6569ECB-E4CB-4824-A12B-53287ED2ACCA}" destId="{39E0C6CD-6E03-4DDF-B20A-1B15180DFE90}" srcOrd="0" destOrd="0" presId="urn:diagrams.loki3.com/BracketList"/>
    <dgm:cxn modelId="{6A40C350-DE94-4689-8FB6-CCDDB84F6FB1}" type="presParOf" srcId="{C6569ECB-E4CB-4824-A12B-53287ED2ACCA}" destId="{6F40DB95-A8E2-4FDF-BCEF-E9294CBABE9B}" srcOrd="1" destOrd="0" presId="urn:diagrams.loki3.com/BracketList"/>
    <dgm:cxn modelId="{DB2EB1F2-B270-4793-978F-DD6FBE12E065}" type="presParOf" srcId="{C6569ECB-E4CB-4824-A12B-53287ED2ACCA}" destId="{C4C22415-3AC5-4787-AA84-509712405CF9}" srcOrd="2" destOrd="0" presId="urn:diagrams.loki3.com/BracketList"/>
    <dgm:cxn modelId="{36BB0BD8-CCBB-47EA-A774-0C19B2CA2022}" type="presParOf" srcId="{C6569ECB-E4CB-4824-A12B-53287ED2ACCA}" destId="{40170118-C6F8-494F-9F83-C63C576961B1}" srcOrd="3" destOrd="0" presId="urn:diagrams.loki3.com/BracketList"/>
    <dgm:cxn modelId="{5B3B92FC-697B-4DB7-9591-581A2349185A}" type="presParOf" srcId="{3423255E-DDAF-40B6-83A2-0EA3523D529D}" destId="{2C9508FB-7725-44A9-B54E-BB13BEE81AFF}" srcOrd="3" destOrd="0" presId="urn:diagrams.loki3.com/BracketList"/>
    <dgm:cxn modelId="{68508C0D-6D6A-44F3-AEAB-085D704B7BCB}" type="presParOf" srcId="{3423255E-DDAF-40B6-83A2-0EA3523D529D}" destId="{6A389D13-32F4-479B-A64B-4468C981668D}" srcOrd="4" destOrd="0" presId="urn:diagrams.loki3.com/BracketList"/>
    <dgm:cxn modelId="{3001266F-AA9E-4B8A-A0F3-8DDA45147511}" type="presParOf" srcId="{6A389D13-32F4-479B-A64B-4468C981668D}" destId="{33907815-E171-4D72-9C82-E47E99521D83}" srcOrd="0" destOrd="0" presId="urn:diagrams.loki3.com/BracketList"/>
    <dgm:cxn modelId="{A14640E4-FA42-4A5F-BBCC-50F5591387B7}" type="presParOf" srcId="{6A389D13-32F4-479B-A64B-4468C981668D}" destId="{66F64751-9E15-43C8-9040-C9DA4CBE863A}" srcOrd="1" destOrd="0" presId="urn:diagrams.loki3.com/BracketList"/>
    <dgm:cxn modelId="{07CB54DF-0D0F-45ED-A615-1C4BB9EF55F2}" type="presParOf" srcId="{6A389D13-32F4-479B-A64B-4468C981668D}" destId="{57C91EE2-DD1A-4F7B-9313-8A44F4A0B220}" srcOrd="2" destOrd="0" presId="urn:diagrams.loki3.com/BracketList"/>
    <dgm:cxn modelId="{7541F538-AC6A-4EED-9FF5-05BCFFF4FCF4}" type="presParOf" srcId="{6A389D13-32F4-479B-A64B-4468C981668D}" destId="{E29CB30F-447F-4CA8-AC78-5D56203842AC}" srcOrd="3" destOrd="0" presId="urn:diagrams.loki3.com/BracketList"/>
    <dgm:cxn modelId="{026065C2-AFCD-4475-8226-136408D2051A}" type="presParOf" srcId="{3423255E-DDAF-40B6-83A2-0EA3523D529D}" destId="{B4BB6465-297A-4EBD-82AB-F3469BC87D37}" srcOrd="5" destOrd="0" presId="urn:diagrams.loki3.com/BracketList"/>
    <dgm:cxn modelId="{936D550B-93B5-44E3-968A-66F4FCBD99A0}" type="presParOf" srcId="{3423255E-DDAF-40B6-83A2-0EA3523D529D}" destId="{300B0564-D923-4177-AD5A-B4D1179BCFF5}" srcOrd="6" destOrd="0" presId="urn:diagrams.loki3.com/BracketList"/>
    <dgm:cxn modelId="{5FD4880B-0BC5-4104-858C-82EC42EFBA9F}" type="presParOf" srcId="{300B0564-D923-4177-AD5A-B4D1179BCFF5}" destId="{5A2B2BB2-512D-4ADF-AF06-5DF9BAE71E61}" srcOrd="0" destOrd="0" presId="urn:diagrams.loki3.com/BracketList"/>
    <dgm:cxn modelId="{1979A962-4F57-4424-B5A2-3585333BE745}" type="presParOf" srcId="{300B0564-D923-4177-AD5A-B4D1179BCFF5}" destId="{B1201DEB-B6C2-4DF8-91C6-7A0C81B4A4A0}" srcOrd="1" destOrd="0" presId="urn:diagrams.loki3.com/BracketList"/>
    <dgm:cxn modelId="{F180C8E1-D49B-44BE-99AF-67A7126E1A59}" type="presParOf" srcId="{300B0564-D923-4177-AD5A-B4D1179BCFF5}" destId="{30A6AA22-37B8-402E-A162-AD5648B36B7A}" srcOrd="2" destOrd="0" presId="urn:diagrams.loki3.com/BracketList"/>
    <dgm:cxn modelId="{813E75AB-20A9-404C-AD19-567C45AD0D10}" type="presParOf" srcId="{300B0564-D923-4177-AD5A-B4D1179BCFF5}" destId="{F2591C83-DDC6-49A4-8860-984D3366E49F}"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AD59BB-79C7-4BBA-8A18-BAA13A32F789}">
      <dsp:nvSpPr>
        <dsp:cNvPr id="0" name=""/>
        <dsp:cNvSpPr/>
      </dsp:nvSpPr>
      <dsp:spPr>
        <a:xfrm>
          <a:off x="0" y="194199"/>
          <a:ext cx="2235200" cy="772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IN" sz="1600" b="1" kern="1200" dirty="0"/>
            <a:t>Demographic</a:t>
          </a:r>
        </a:p>
      </dsp:txBody>
      <dsp:txXfrm>
        <a:off x="0" y="194199"/>
        <a:ext cx="2235200" cy="772200"/>
      </dsp:txXfrm>
    </dsp:sp>
    <dsp:sp modelId="{5EB34790-36FF-4B61-82CF-2D7DC50ED3BA}">
      <dsp:nvSpPr>
        <dsp:cNvPr id="0" name=""/>
        <dsp:cNvSpPr/>
      </dsp:nvSpPr>
      <dsp:spPr>
        <a:xfrm>
          <a:off x="2235199" y="13214"/>
          <a:ext cx="447040" cy="1134168"/>
        </a:xfrm>
        <a:prstGeom prst="leftBrace">
          <a:avLst>
            <a:gd name="adj1" fmla="val 35000"/>
            <a:gd name="adj2" fmla="val 50000"/>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419076-1140-44B0-984D-480268923179}">
      <dsp:nvSpPr>
        <dsp:cNvPr id="0" name=""/>
        <dsp:cNvSpPr/>
      </dsp:nvSpPr>
      <dsp:spPr>
        <a:xfrm>
          <a:off x="2861055" y="13214"/>
          <a:ext cx="6079744" cy="113416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IN" sz="1600" kern="1200" dirty="0"/>
            <a:t>Age</a:t>
          </a:r>
        </a:p>
        <a:p>
          <a:pPr marL="171450" lvl="1" indent="-171450" algn="l" defTabSz="711200">
            <a:lnSpc>
              <a:spcPct val="90000"/>
            </a:lnSpc>
            <a:spcBef>
              <a:spcPct val="0"/>
            </a:spcBef>
            <a:spcAft>
              <a:spcPct val="15000"/>
            </a:spcAft>
            <a:buChar char="•"/>
          </a:pPr>
          <a:r>
            <a:rPr lang="en-IN" sz="1600" kern="1200" dirty="0"/>
            <a:t>Kids age</a:t>
          </a:r>
        </a:p>
        <a:p>
          <a:pPr marL="171450" lvl="1" indent="-171450" algn="l" defTabSz="711200">
            <a:lnSpc>
              <a:spcPct val="90000"/>
            </a:lnSpc>
            <a:spcBef>
              <a:spcPct val="0"/>
            </a:spcBef>
            <a:spcAft>
              <a:spcPct val="15000"/>
            </a:spcAft>
            <a:buChar char="•"/>
          </a:pPr>
          <a:r>
            <a:rPr lang="en-IN" sz="1600" kern="1200" dirty="0"/>
            <a:t>Education</a:t>
          </a:r>
        </a:p>
        <a:p>
          <a:pPr marL="171450" lvl="1" indent="-171450" algn="l" defTabSz="711200">
            <a:lnSpc>
              <a:spcPct val="90000"/>
            </a:lnSpc>
            <a:spcBef>
              <a:spcPct val="0"/>
            </a:spcBef>
            <a:spcAft>
              <a:spcPct val="15000"/>
            </a:spcAft>
            <a:buChar char="•"/>
          </a:pPr>
          <a:r>
            <a:rPr lang="en-IN" sz="1600" kern="1200" dirty="0"/>
            <a:t>SEC</a:t>
          </a:r>
        </a:p>
      </dsp:txBody>
      <dsp:txXfrm>
        <a:off x="2861055" y="13214"/>
        <a:ext cx="6079744" cy="1134168"/>
      </dsp:txXfrm>
    </dsp:sp>
    <dsp:sp modelId="{39E0C6CD-6E03-4DDF-B20A-1B15180DFE90}">
      <dsp:nvSpPr>
        <dsp:cNvPr id="0" name=""/>
        <dsp:cNvSpPr/>
      </dsp:nvSpPr>
      <dsp:spPr>
        <a:xfrm>
          <a:off x="0" y="1866933"/>
          <a:ext cx="2235200" cy="772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IN" sz="1600" b="1" kern="1200" dirty="0"/>
            <a:t>KABP - Category Usage</a:t>
          </a:r>
        </a:p>
      </dsp:txBody>
      <dsp:txXfrm>
        <a:off x="0" y="1866933"/>
        <a:ext cx="2235200" cy="772200"/>
      </dsp:txXfrm>
    </dsp:sp>
    <dsp:sp modelId="{6F40DB95-A8E2-4FDF-BCEF-E9294CBABE9B}">
      <dsp:nvSpPr>
        <dsp:cNvPr id="0" name=""/>
        <dsp:cNvSpPr/>
      </dsp:nvSpPr>
      <dsp:spPr>
        <a:xfrm>
          <a:off x="2235199" y="1287783"/>
          <a:ext cx="447040" cy="1930500"/>
        </a:xfrm>
        <a:prstGeom prst="leftBrace">
          <a:avLst>
            <a:gd name="adj1" fmla="val 35000"/>
            <a:gd name="adj2" fmla="val 50000"/>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170118-C6F8-494F-9F83-C63C576961B1}">
      <dsp:nvSpPr>
        <dsp:cNvPr id="0" name=""/>
        <dsp:cNvSpPr/>
      </dsp:nvSpPr>
      <dsp:spPr>
        <a:xfrm>
          <a:off x="2861055" y="1287783"/>
          <a:ext cx="6079744" cy="1930500"/>
        </a:xfrm>
        <a:prstGeom prst="rect">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IN" sz="1600" kern="1200" dirty="0"/>
            <a:t>Awareness with respect to the category</a:t>
          </a:r>
        </a:p>
        <a:p>
          <a:pPr marL="171450" lvl="1" indent="-171450" algn="l" defTabSz="711200">
            <a:lnSpc>
              <a:spcPct val="90000"/>
            </a:lnSpc>
            <a:spcBef>
              <a:spcPct val="0"/>
            </a:spcBef>
            <a:spcAft>
              <a:spcPct val="15000"/>
            </a:spcAft>
            <a:buChar char="•"/>
          </a:pPr>
          <a:r>
            <a:rPr lang="en-IN" sz="1600" kern="1200" dirty="0"/>
            <a:t>Usage dynamics – category users – How many making pasta at home\</a:t>
          </a:r>
        </a:p>
        <a:p>
          <a:pPr marL="171450" lvl="1" indent="-171450" algn="l" defTabSz="711200">
            <a:lnSpc>
              <a:spcPct val="90000"/>
            </a:lnSpc>
            <a:spcBef>
              <a:spcPct val="0"/>
            </a:spcBef>
            <a:spcAft>
              <a:spcPct val="15000"/>
            </a:spcAft>
            <a:buChar char="•"/>
          </a:pPr>
          <a:r>
            <a:rPr lang="en-IN" sz="1600" kern="1200" dirty="0"/>
            <a:t>Usage of spice for making pasta at home</a:t>
          </a:r>
        </a:p>
        <a:p>
          <a:pPr marL="171450" lvl="1" indent="-171450" algn="l" defTabSz="711200">
            <a:lnSpc>
              <a:spcPct val="90000"/>
            </a:lnSpc>
            <a:spcBef>
              <a:spcPct val="0"/>
            </a:spcBef>
            <a:spcAft>
              <a:spcPct val="15000"/>
            </a:spcAft>
            <a:buChar char="•"/>
          </a:pPr>
          <a:r>
            <a:rPr lang="en-IN" sz="1600" kern="1200" dirty="0"/>
            <a:t>Brands aware/ considered/ ever used/ current used</a:t>
          </a:r>
        </a:p>
        <a:p>
          <a:pPr marL="171450" lvl="1" indent="-171450" algn="l" defTabSz="711200">
            <a:lnSpc>
              <a:spcPct val="90000"/>
            </a:lnSpc>
            <a:spcBef>
              <a:spcPct val="0"/>
            </a:spcBef>
            <a:spcAft>
              <a:spcPct val="15000"/>
            </a:spcAft>
            <a:buChar char="•"/>
          </a:pPr>
          <a:r>
            <a:rPr lang="en-IN" sz="1600" kern="1200" dirty="0"/>
            <a:t>Source of awareness</a:t>
          </a:r>
        </a:p>
        <a:p>
          <a:pPr marL="171450" lvl="1" indent="-171450" algn="l" defTabSz="711200">
            <a:lnSpc>
              <a:spcPct val="90000"/>
            </a:lnSpc>
            <a:spcBef>
              <a:spcPct val="0"/>
            </a:spcBef>
            <a:spcAft>
              <a:spcPct val="15000"/>
            </a:spcAft>
            <a:buChar char="•"/>
          </a:pPr>
          <a:r>
            <a:rPr lang="en-IN" sz="1600" kern="1200" dirty="0"/>
            <a:t>Factors of consideration</a:t>
          </a:r>
        </a:p>
        <a:p>
          <a:pPr marL="171450" lvl="1" indent="-171450" algn="l" defTabSz="711200">
            <a:lnSpc>
              <a:spcPct val="90000"/>
            </a:lnSpc>
            <a:spcBef>
              <a:spcPct val="0"/>
            </a:spcBef>
            <a:spcAft>
              <a:spcPct val="15000"/>
            </a:spcAft>
            <a:buChar char="•"/>
          </a:pPr>
          <a:r>
            <a:rPr lang="en-IN" sz="1600" kern="1200" dirty="0"/>
            <a:t>Ranking of factors</a:t>
          </a:r>
        </a:p>
      </dsp:txBody>
      <dsp:txXfrm>
        <a:off x="2861055" y="1287783"/>
        <a:ext cx="6079744" cy="1930500"/>
      </dsp:txXfrm>
    </dsp:sp>
    <dsp:sp modelId="{33907815-E171-4D72-9C82-E47E99521D83}">
      <dsp:nvSpPr>
        <dsp:cNvPr id="0" name=""/>
        <dsp:cNvSpPr/>
      </dsp:nvSpPr>
      <dsp:spPr>
        <a:xfrm>
          <a:off x="0" y="3539667"/>
          <a:ext cx="2235200" cy="772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IN" sz="1600" b="1" kern="1200" dirty="0"/>
            <a:t>Impact Evaluation</a:t>
          </a:r>
        </a:p>
      </dsp:txBody>
      <dsp:txXfrm>
        <a:off x="0" y="3539667"/>
        <a:ext cx="2235200" cy="772200"/>
      </dsp:txXfrm>
    </dsp:sp>
    <dsp:sp modelId="{66F64751-9E15-43C8-9040-C9DA4CBE863A}">
      <dsp:nvSpPr>
        <dsp:cNvPr id="0" name=""/>
        <dsp:cNvSpPr/>
      </dsp:nvSpPr>
      <dsp:spPr>
        <a:xfrm>
          <a:off x="2235199" y="3358683"/>
          <a:ext cx="447040" cy="1134168"/>
        </a:xfrm>
        <a:prstGeom prst="leftBrace">
          <a:avLst>
            <a:gd name="adj1" fmla="val 35000"/>
            <a:gd name="adj2" fmla="val 50000"/>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9CB30F-447F-4CA8-AC78-5D56203842AC}">
      <dsp:nvSpPr>
        <dsp:cNvPr id="0" name=""/>
        <dsp:cNvSpPr/>
      </dsp:nvSpPr>
      <dsp:spPr>
        <a:xfrm>
          <a:off x="2861055" y="3358683"/>
          <a:ext cx="6079744" cy="1134168"/>
        </a:xfrm>
        <a:prstGeom prst="rect">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IN" sz="1600" kern="1200" dirty="0"/>
            <a:t>Program – exposed</a:t>
          </a:r>
        </a:p>
        <a:p>
          <a:pPr marL="171450" lvl="1" indent="-171450" algn="l" defTabSz="711200">
            <a:lnSpc>
              <a:spcPct val="90000"/>
            </a:lnSpc>
            <a:spcBef>
              <a:spcPct val="0"/>
            </a:spcBef>
            <a:spcAft>
              <a:spcPct val="15000"/>
            </a:spcAft>
            <a:buChar char="•"/>
          </a:pPr>
          <a:r>
            <a:rPr lang="en-IN" sz="1600" kern="1200" dirty="0"/>
            <a:t>Impact of the program</a:t>
          </a:r>
        </a:p>
        <a:p>
          <a:pPr marL="171450" lvl="1" indent="-171450" algn="l" defTabSz="711200">
            <a:lnSpc>
              <a:spcPct val="90000"/>
            </a:lnSpc>
            <a:spcBef>
              <a:spcPct val="0"/>
            </a:spcBef>
            <a:spcAft>
              <a:spcPct val="15000"/>
            </a:spcAft>
            <a:buChar char="•"/>
          </a:pPr>
          <a:r>
            <a:rPr lang="en-IN" sz="1600" kern="1200" dirty="0"/>
            <a:t>Evaluation of program on various parameters</a:t>
          </a:r>
        </a:p>
        <a:p>
          <a:pPr marL="171450" lvl="1" indent="-171450" algn="l" defTabSz="711200">
            <a:lnSpc>
              <a:spcPct val="90000"/>
            </a:lnSpc>
            <a:spcBef>
              <a:spcPct val="0"/>
            </a:spcBef>
            <a:spcAft>
              <a:spcPct val="15000"/>
            </a:spcAft>
            <a:buChar char="•"/>
          </a:pPr>
          <a:r>
            <a:rPr lang="en-IN" sz="1600" kern="1200" dirty="0"/>
            <a:t>Effectiveness of program</a:t>
          </a:r>
        </a:p>
      </dsp:txBody>
      <dsp:txXfrm>
        <a:off x="2861055" y="3358683"/>
        <a:ext cx="6079744" cy="1134168"/>
      </dsp:txXfrm>
    </dsp:sp>
    <dsp:sp modelId="{5A2B2BB2-512D-4ADF-AF06-5DF9BAE71E61}">
      <dsp:nvSpPr>
        <dsp:cNvPr id="0" name=""/>
        <dsp:cNvSpPr/>
      </dsp:nvSpPr>
      <dsp:spPr>
        <a:xfrm>
          <a:off x="27939" y="4640078"/>
          <a:ext cx="2235200" cy="772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IN" sz="1600" b="1" kern="1200" dirty="0"/>
            <a:t>Recommendation</a:t>
          </a:r>
        </a:p>
      </dsp:txBody>
      <dsp:txXfrm>
        <a:off x="27939" y="4640078"/>
        <a:ext cx="2235200" cy="772200"/>
      </dsp:txXfrm>
    </dsp:sp>
    <dsp:sp modelId="{B1201DEB-B6C2-4DF8-91C6-7A0C81B4A4A0}">
      <dsp:nvSpPr>
        <dsp:cNvPr id="0" name=""/>
        <dsp:cNvSpPr/>
      </dsp:nvSpPr>
      <dsp:spPr>
        <a:xfrm>
          <a:off x="2235199" y="4633252"/>
          <a:ext cx="447040" cy="772200"/>
        </a:xfrm>
        <a:prstGeom prst="leftBrace">
          <a:avLst>
            <a:gd name="adj1" fmla="val 35000"/>
            <a:gd name="adj2" fmla="val 50000"/>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591C83-DDC6-49A4-8860-984D3366E49F}">
      <dsp:nvSpPr>
        <dsp:cNvPr id="0" name=""/>
        <dsp:cNvSpPr/>
      </dsp:nvSpPr>
      <dsp:spPr>
        <a:xfrm>
          <a:off x="2861055" y="4633252"/>
          <a:ext cx="6079744" cy="772200"/>
        </a:xfrm>
        <a:prstGeom prst="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IN" sz="1600" kern="1200" dirty="0"/>
            <a:t>Likeliness with respect to the program</a:t>
          </a:r>
        </a:p>
        <a:p>
          <a:pPr marL="171450" lvl="1" indent="-171450" algn="l" defTabSz="711200">
            <a:lnSpc>
              <a:spcPct val="90000"/>
            </a:lnSpc>
            <a:spcBef>
              <a:spcPct val="0"/>
            </a:spcBef>
            <a:spcAft>
              <a:spcPct val="15000"/>
            </a:spcAft>
            <a:buChar char="•"/>
          </a:pPr>
          <a:r>
            <a:rPr lang="en-IN" sz="1600" kern="1200" dirty="0"/>
            <a:t>Future disposition towards the program</a:t>
          </a:r>
        </a:p>
      </dsp:txBody>
      <dsp:txXfrm>
        <a:off x="2861055" y="4633252"/>
        <a:ext cx="6079744" cy="772200"/>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752D8FA-B038-4BE4-BBAB-4611C1A87A82}" type="datetimeFigureOut">
              <a:rPr lang="en-US" smtClean="0"/>
              <a:t>4/9/2023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E75F71-3C65-4C0E-844E-004940042142}" type="slidenum">
              <a:rPr lang="en-US" smtClean="0"/>
              <a:t>‹#›</a:t>
            </a:fld>
            <a:endParaRPr lang="en-US" dirty="0"/>
          </a:p>
        </p:txBody>
      </p:sp>
    </p:spTree>
    <p:extLst>
      <p:ext uri="{BB962C8B-B14F-4D97-AF65-F5344CB8AC3E}">
        <p14:creationId xmlns:p14="http://schemas.microsoft.com/office/powerpoint/2010/main" val="2415845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52D8FA-B038-4BE4-BBAB-4611C1A87A82}" type="datetimeFigureOut">
              <a:rPr lang="en-US" smtClean="0"/>
              <a:t>4/9/2023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E75F71-3C65-4C0E-844E-004940042142}" type="slidenum">
              <a:rPr lang="en-US" smtClean="0"/>
              <a:t>‹#›</a:t>
            </a:fld>
            <a:endParaRPr lang="en-US" dirty="0"/>
          </a:p>
        </p:txBody>
      </p:sp>
    </p:spTree>
    <p:extLst>
      <p:ext uri="{BB962C8B-B14F-4D97-AF65-F5344CB8AC3E}">
        <p14:creationId xmlns:p14="http://schemas.microsoft.com/office/powerpoint/2010/main" val="455051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52D8FA-B038-4BE4-BBAB-4611C1A87A82}" type="datetimeFigureOut">
              <a:rPr lang="en-US" smtClean="0"/>
              <a:t>4/9/2023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E75F71-3C65-4C0E-844E-004940042142}" type="slidenum">
              <a:rPr lang="en-US" smtClean="0"/>
              <a:t>‹#›</a:t>
            </a:fld>
            <a:endParaRPr lang="en-US" dirty="0"/>
          </a:p>
        </p:txBody>
      </p:sp>
    </p:spTree>
    <p:extLst>
      <p:ext uri="{BB962C8B-B14F-4D97-AF65-F5344CB8AC3E}">
        <p14:creationId xmlns:p14="http://schemas.microsoft.com/office/powerpoint/2010/main" val="40021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52D8FA-B038-4BE4-BBAB-4611C1A87A82}" type="datetimeFigureOut">
              <a:rPr lang="en-US" smtClean="0"/>
              <a:t>4/9/2023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E75F71-3C65-4C0E-844E-004940042142}" type="slidenum">
              <a:rPr lang="en-US" smtClean="0"/>
              <a:t>‹#›</a:t>
            </a:fld>
            <a:endParaRPr lang="en-US" dirty="0"/>
          </a:p>
        </p:txBody>
      </p:sp>
    </p:spTree>
    <p:extLst>
      <p:ext uri="{BB962C8B-B14F-4D97-AF65-F5344CB8AC3E}">
        <p14:creationId xmlns:p14="http://schemas.microsoft.com/office/powerpoint/2010/main" val="3306908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52D8FA-B038-4BE4-BBAB-4611C1A87A82}" type="datetimeFigureOut">
              <a:rPr lang="en-US" smtClean="0"/>
              <a:t>4/9/2023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E75F71-3C65-4C0E-844E-004940042142}" type="slidenum">
              <a:rPr lang="en-US" smtClean="0"/>
              <a:t>‹#›</a:t>
            </a:fld>
            <a:endParaRPr lang="en-US" dirty="0"/>
          </a:p>
        </p:txBody>
      </p:sp>
    </p:spTree>
    <p:extLst>
      <p:ext uri="{BB962C8B-B14F-4D97-AF65-F5344CB8AC3E}">
        <p14:creationId xmlns:p14="http://schemas.microsoft.com/office/powerpoint/2010/main" val="3924830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52D8FA-B038-4BE4-BBAB-4611C1A87A82}" type="datetimeFigureOut">
              <a:rPr lang="en-US" smtClean="0"/>
              <a:t>4/9/2023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E75F71-3C65-4C0E-844E-004940042142}" type="slidenum">
              <a:rPr lang="en-US" smtClean="0"/>
              <a:t>‹#›</a:t>
            </a:fld>
            <a:endParaRPr lang="en-US" dirty="0"/>
          </a:p>
        </p:txBody>
      </p:sp>
    </p:spTree>
    <p:extLst>
      <p:ext uri="{BB962C8B-B14F-4D97-AF65-F5344CB8AC3E}">
        <p14:creationId xmlns:p14="http://schemas.microsoft.com/office/powerpoint/2010/main" val="2137587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52D8FA-B038-4BE4-BBAB-4611C1A87A82}" type="datetimeFigureOut">
              <a:rPr lang="en-US" smtClean="0"/>
              <a:t>4/9/2023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E75F71-3C65-4C0E-844E-004940042142}" type="slidenum">
              <a:rPr lang="en-US" smtClean="0"/>
              <a:t>‹#›</a:t>
            </a:fld>
            <a:endParaRPr lang="en-US" dirty="0"/>
          </a:p>
        </p:txBody>
      </p:sp>
    </p:spTree>
    <p:extLst>
      <p:ext uri="{BB962C8B-B14F-4D97-AF65-F5344CB8AC3E}">
        <p14:creationId xmlns:p14="http://schemas.microsoft.com/office/powerpoint/2010/main" val="31524367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609600" y="547200"/>
            <a:ext cx="10972800" cy="763600"/>
          </a:xfrm>
          <a:prstGeom prst="rect">
            <a:avLst/>
          </a:prstGeom>
        </p:spPr>
        <p:txBody>
          <a:bodyPr spcFirstLastPara="1" wrap="square" lIns="91425" tIns="91425" rIns="91425" bIns="91425" anchor="t" anchorCtr="0">
            <a:noAutofit/>
          </a:bodyPr>
          <a:lstStyle>
            <a:lvl1pPr lvl="0" algn="ctr">
              <a:spcBef>
                <a:spcPts val="0"/>
              </a:spcBef>
              <a:spcAft>
                <a:spcPts val="0"/>
              </a:spcAft>
              <a:buSzPts val="2400"/>
              <a:buNone/>
              <a:defRPr sz="3200"/>
            </a:lvl1pPr>
            <a:lvl2pPr lvl="1" algn="ctr">
              <a:spcBef>
                <a:spcPts val="0"/>
              </a:spcBef>
              <a:spcAft>
                <a:spcPts val="0"/>
              </a:spcAft>
              <a:buSzPts val="2400"/>
              <a:buNone/>
              <a:defRPr sz="3200"/>
            </a:lvl2pPr>
            <a:lvl3pPr lvl="2" algn="ctr">
              <a:spcBef>
                <a:spcPts val="0"/>
              </a:spcBef>
              <a:spcAft>
                <a:spcPts val="0"/>
              </a:spcAft>
              <a:buSzPts val="2400"/>
              <a:buNone/>
              <a:defRPr sz="3200"/>
            </a:lvl3pPr>
            <a:lvl4pPr lvl="3" algn="ctr">
              <a:spcBef>
                <a:spcPts val="0"/>
              </a:spcBef>
              <a:spcAft>
                <a:spcPts val="0"/>
              </a:spcAft>
              <a:buSzPts val="2400"/>
              <a:buNone/>
              <a:defRPr sz="3200"/>
            </a:lvl4pPr>
            <a:lvl5pPr lvl="4" algn="ctr">
              <a:spcBef>
                <a:spcPts val="0"/>
              </a:spcBef>
              <a:spcAft>
                <a:spcPts val="0"/>
              </a:spcAft>
              <a:buSzPts val="2400"/>
              <a:buNone/>
              <a:defRPr sz="3200"/>
            </a:lvl5pPr>
            <a:lvl6pPr lvl="5" algn="ctr">
              <a:spcBef>
                <a:spcPts val="0"/>
              </a:spcBef>
              <a:spcAft>
                <a:spcPts val="0"/>
              </a:spcAft>
              <a:buSzPts val="2400"/>
              <a:buNone/>
              <a:defRPr sz="3200"/>
            </a:lvl6pPr>
            <a:lvl7pPr lvl="6" algn="ctr">
              <a:spcBef>
                <a:spcPts val="0"/>
              </a:spcBef>
              <a:spcAft>
                <a:spcPts val="0"/>
              </a:spcAft>
              <a:buSzPts val="2400"/>
              <a:buNone/>
              <a:defRPr sz="3200"/>
            </a:lvl7pPr>
            <a:lvl8pPr lvl="7" algn="ctr">
              <a:spcBef>
                <a:spcPts val="0"/>
              </a:spcBef>
              <a:spcAft>
                <a:spcPts val="0"/>
              </a:spcAft>
              <a:buSzPts val="2400"/>
              <a:buNone/>
              <a:defRPr sz="3200"/>
            </a:lvl8pPr>
            <a:lvl9pPr lvl="8" algn="ctr">
              <a:spcBef>
                <a:spcPts val="0"/>
              </a:spcBef>
              <a:spcAft>
                <a:spcPts val="0"/>
              </a:spcAft>
              <a:buSzPts val="2400"/>
              <a:buNone/>
              <a:defRPr sz="3200"/>
            </a:lvl9pPr>
          </a:lstStyle>
          <a:p>
            <a:endParaRPr/>
          </a:p>
        </p:txBody>
      </p:sp>
      <p:sp>
        <p:nvSpPr>
          <p:cNvPr id="18" name="Google Shape;18;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880478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bg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752D8FA-B038-4BE4-BBAB-4611C1A87A82}" type="datetimeFigureOut">
              <a:rPr lang="en-US" smtClean="0"/>
              <a:t>4/9/2023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E75F71-3C65-4C0E-844E-004940042142}" type="slidenum">
              <a:rPr lang="en-US" smtClean="0"/>
              <a:t>‹#›</a:t>
            </a:fld>
            <a:endParaRPr lang="en-US" dirty="0"/>
          </a:p>
        </p:txBody>
      </p:sp>
    </p:spTree>
    <p:extLst>
      <p:ext uri="{BB962C8B-B14F-4D97-AF65-F5344CB8AC3E}">
        <p14:creationId xmlns:p14="http://schemas.microsoft.com/office/powerpoint/2010/main" val="4024411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52D8FA-B038-4BE4-BBAB-4611C1A87A82}" type="datetimeFigureOut">
              <a:rPr lang="en-US" smtClean="0"/>
              <a:t>4/9/2023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E75F71-3C65-4C0E-844E-004940042142}" type="slidenum">
              <a:rPr lang="en-US" smtClean="0"/>
              <a:t>‹#›</a:t>
            </a:fld>
            <a:endParaRPr lang="en-US" dirty="0"/>
          </a:p>
        </p:txBody>
      </p:sp>
    </p:spTree>
    <p:extLst>
      <p:ext uri="{BB962C8B-B14F-4D97-AF65-F5344CB8AC3E}">
        <p14:creationId xmlns:p14="http://schemas.microsoft.com/office/powerpoint/2010/main" val="843704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52D8FA-B038-4BE4-BBAB-4611C1A87A82}" type="datetimeFigureOut">
              <a:rPr lang="en-US" smtClean="0"/>
              <a:t>4/9/2023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E75F71-3C65-4C0E-844E-004940042142}" type="slidenum">
              <a:rPr lang="en-US" smtClean="0"/>
              <a:t>‹#›</a:t>
            </a:fld>
            <a:endParaRPr lang="en-US" dirty="0"/>
          </a:p>
        </p:txBody>
      </p:sp>
    </p:spTree>
    <p:extLst>
      <p:ext uri="{BB962C8B-B14F-4D97-AF65-F5344CB8AC3E}">
        <p14:creationId xmlns:p14="http://schemas.microsoft.com/office/powerpoint/2010/main" val="338143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752D8FA-B038-4BE4-BBAB-4611C1A87A82}" type="datetimeFigureOut">
              <a:rPr lang="en-US" smtClean="0"/>
              <a:t>4/9/2023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E75F71-3C65-4C0E-844E-004940042142}" type="slidenum">
              <a:rPr lang="en-US" smtClean="0"/>
              <a:t>‹#›</a:t>
            </a:fld>
            <a:endParaRPr lang="en-US" dirty="0"/>
          </a:p>
        </p:txBody>
      </p:sp>
    </p:spTree>
    <p:extLst>
      <p:ext uri="{BB962C8B-B14F-4D97-AF65-F5344CB8AC3E}">
        <p14:creationId xmlns:p14="http://schemas.microsoft.com/office/powerpoint/2010/main" val="14830132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6232326"/>
            <a:ext cx="12191999" cy="625670"/>
          </a:xfrm>
          <a:prstGeom prst="rect">
            <a:avLst/>
          </a:prstGeom>
        </p:spPr>
      </p:pic>
      <p:sp>
        <p:nvSpPr>
          <p:cNvPr id="2" name="Holder 2"/>
          <p:cNvSpPr>
            <a:spLocks noGrp="1"/>
          </p:cNvSpPr>
          <p:nvPr>
            <p:ph type="title"/>
          </p:nvPr>
        </p:nvSpPr>
        <p:spPr>
          <a:xfrm>
            <a:off x="427355" y="1343609"/>
            <a:ext cx="11337289" cy="879475"/>
          </a:xfrm>
          <a:prstGeom prst="rect">
            <a:avLst/>
          </a:prstGeom>
        </p:spPr>
        <p:txBody>
          <a:bodyPr wrap="square" lIns="0" tIns="0" rIns="0" bIns="0">
            <a:spAutoFit/>
          </a:bodyPr>
          <a:lstStyle>
            <a:lvl1pPr>
              <a:defRPr sz="2800" b="1" i="0">
                <a:solidFill>
                  <a:schemeClr val="bg1"/>
                </a:solidFill>
                <a:latin typeface="Arial"/>
                <a:cs typeface="Arial"/>
              </a:defRPr>
            </a:lvl1pPr>
          </a:lstStyle>
          <a:p>
            <a:endParaRPr/>
          </a:p>
        </p:txBody>
      </p:sp>
      <p:sp>
        <p:nvSpPr>
          <p:cNvPr id="3" name="Holder 3"/>
          <p:cNvSpPr>
            <a:spLocks noGrp="1"/>
          </p:cNvSpPr>
          <p:nvPr>
            <p:ph type="body" idx="1"/>
          </p:nvPr>
        </p:nvSpPr>
        <p:spPr>
          <a:xfrm>
            <a:off x="1822450" y="2053208"/>
            <a:ext cx="7533005" cy="147573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4/9/2023</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52D8FA-B038-4BE4-BBAB-4611C1A87A82}" type="datetimeFigureOut">
              <a:rPr lang="en-US" smtClean="0"/>
              <a:t>4/9/2023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75F71-3C65-4C0E-844E-004940042142}" type="slidenum">
              <a:rPr lang="en-US" smtClean="0"/>
              <a:t>‹#›</a:t>
            </a:fld>
            <a:endParaRPr lang="en-US" dirty="0"/>
          </a:p>
        </p:txBody>
      </p:sp>
    </p:spTree>
    <p:extLst>
      <p:ext uri="{BB962C8B-B14F-4D97-AF65-F5344CB8AC3E}">
        <p14:creationId xmlns:p14="http://schemas.microsoft.com/office/powerpoint/2010/main" val="3732878969"/>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BBBF67-8D91-43B0-8637-9615B6A1FF10}"/>
              </a:ext>
            </a:extLst>
          </p:cNvPr>
          <p:cNvSpPr txBox="1">
            <a:spLocks/>
          </p:cNvSpPr>
          <p:nvPr/>
        </p:nvSpPr>
        <p:spPr>
          <a:xfrm>
            <a:off x="6461760" y="1007135"/>
            <a:ext cx="5110480" cy="1820111"/>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3000" b="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mj-ea"/>
                <a:cs typeface="+mj-cs"/>
              </a:rPr>
              <a:t>RESEARCH  PROPOSAL</a:t>
            </a:r>
          </a:p>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sz="2000" b="1" i="0" u="none" strike="noStrike" kern="1200" cap="none" spc="0" normalizeH="0" baseline="0" noProof="0" dirty="0">
              <a:ln>
                <a:noFill/>
              </a:ln>
              <a:solidFill>
                <a:prstClr val="white"/>
              </a:solidFill>
              <a:effectLst/>
              <a:uLnTx/>
              <a:uFillTx/>
              <a:latin typeface="Calibri" panose="020F0502020204030204"/>
              <a:ea typeface="+mj-ea"/>
              <a:cs typeface="+mj-cs"/>
            </a:endParaRP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j-ea"/>
                <a:cs typeface="+mj-cs"/>
              </a:rPr>
              <a:t>IMPACT EVALUATION STUDY</a:t>
            </a:r>
            <a:endParaRPr kumimoji="0" lang="en-US" sz="2000" b="1" i="0" u="none" strike="noStrike" kern="1200" cap="none" spc="0" normalizeH="0" baseline="0" noProof="0" dirty="0">
              <a:ln>
                <a:noFill/>
              </a:ln>
              <a:solidFill>
                <a:prstClr val="white"/>
              </a:solidFill>
              <a:effectLst/>
              <a:uLnTx/>
              <a:uFillTx/>
              <a:latin typeface="Calibri" panose="020F0502020204030204"/>
              <a:ea typeface="+mj-ea"/>
              <a:cs typeface="+mj-cs"/>
            </a:endParaRPr>
          </a:p>
        </p:txBody>
      </p:sp>
      <p:sp>
        <p:nvSpPr>
          <p:cNvPr id="8" name="TextBox 7">
            <a:extLst>
              <a:ext uri="{FF2B5EF4-FFF2-40B4-BE49-F238E27FC236}">
                <a16:creationId xmlns:a16="http://schemas.microsoft.com/office/drawing/2014/main" id="{0D5E0B94-BCB5-4B91-BDE5-383C4A021E96}"/>
              </a:ext>
            </a:extLst>
          </p:cNvPr>
          <p:cNvSpPr txBox="1"/>
          <p:nvPr/>
        </p:nvSpPr>
        <p:spPr>
          <a:xfrm>
            <a:off x="6834961" y="3886227"/>
            <a:ext cx="377371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1" i="0" u="none" strike="noStrike" kern="1200" cap="none" spc="0" normalizeH="0" baseline="0" noProof="0" dirty="0">
                <a:ln>
                  <a:noFill/>
                </a:ln>
                <a:solidFill>
                  <a:prstClr val="white"/>
                </a:solidFill>
                <a:effectLst/>
                <a:uLnTx/>
                <a:uFillTx/>
                <a:latin typeface="Calibri" panose="020F0502020204030204"/>
                <a:ea typeface="+mn-ea"/>
                <a:cs typeface="+mn-cs"/>
              </a:rPr>
              <a:t> March,  2023</a:t>
            </a:r>
          </a:p>
        </p:txBody>
      </p:sp>
      <p:sp>
        <p:nvSpPr>
          <p:cNvPr id="9" name="Subtitle 3">
            <a:extLst>
              <a:ext uri="{FF2B5EF4-FFF2-40B4-BE49-F238E27FC236}">
                <a16:creationId xmlns:a16="http://schemas.microsoft.com/office/drawing/2014/main" id="{A45B30E7-DC22-4C1C-81BA-A1A3C5A2E5BA}"/>
              </a:ext>
            </a:extLst>
          </p:cNvPr>
          <p:cNvSpPr txBox="1">
            <a:spLocks/>
          </p:cNvSpPr>
          <p:nvPr/>
        </p:nvSpPr>
        <p:spPr>
          <a:xfrm>
            <a:off x="7087876" y="4645744"/>
            <a:ext cx="3520800" cy="449943"/>
          </a:xfrm>
          <a:prstGeom prst="rect">
            <a:avLst/>
          </a:prstGeom>
        </p:spPr>
        <p:txBody>
          <a:bodyPr vert="horz" lIns="0" tIns="0" rIns="0" bIns="0" rtlCol="0" anchor="t">
            <a:noAutofit/>
          </a:bodyPr>
          <a:lstStyle>
            <a:lvl1pPr marL="0" indent="0" algn="l" defTabSz="914400" rtl="0" eaLnBrk="1" latinLnBrk="0" hangingPunct="1">
              <a:lnSpc>
                <a:spcPct val="100000"/>
              </a:lnSpc>
              <a:spcBef>
                <a:spcPts val="600"/>
              </a:spcBef>
              <a:buFont typeface="Arial" panose="020B0604020202020204" pitchFamily="34" charset="0"/>
              <a:buNone/>
              <a:defRPr sz="1800" b="0" kern="1200">
                <a:solidFill>
                  <a:schemeClr val="tx1"/>
                </a:solidFill>
                <a:latin typeface="+mn-lt"/>
                <a:ea typeface="+mn-ea"/>
                <a:cs typeface="+mn-cs"/>
              </a:defRPr>
            </a:lvl1pPr>
            <a:lvl2pPr marL="457200" indent="0" algn="ctr" defTabSz="914400" rtl="0" eaLnBrk="1" latinLnBrk="0" hangingPunct="1">
              <a:lnSpc>
                <a:spcPct val="100000"/>
              </a:lnSpc>
              <a:spcBef>
                <a:spcPts val="6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00000"/>
              </a:lnSpc>
              <a:spcBef>
                <a:spcPts val="6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00000"/>
              </a:lnSpc>
              <a:spcBef>
                <a:spcPts val="6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6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GB" sz="1600" b="1" i="0" u="none" strike="noStrike" kern="1200" cap="none" spc="0" normalizeH="0" baseline="0" noProof="0" dirty="0">
                <a:ln>
                  <a:noFill/>
                </a:ln>
                <a:solidFill>
                  <a:prstClr val="white"/>
                </a:solidFill>
                <a:effectLst/>
                <a:uLnTx/>
                <a:uFillTx/>
                <a:latin typeface="Arial"/>
                <a:ea typeface="+mn-ea"/>
                <a:cs typeface="+mn-cs"/>
              </a:rPr>
              <a:t>   For:</a:t>
            </a:r>
          </a:p>
        </p:txBody>
      </p:sp>
      <p:pic>
        <p:nvPicPr>
          <p:cNvPr id="2050" name="Picture 2" descr="ITC Limited - Wikipedia">
            <a:extLst>
              <a:ext uri="{FF2B5EF4-FFF2-40B4-BE49-F238E27FC236}">
                <a16:creationId xmlns:a16="http://schemas.microsoft.com/office/drawing/2014/main" id="{4490DFD9-EDEB-8578-908D-440B77A1824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2400" y="4814390"/>
            <a:ext cx="590550" cy="614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7016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7238" y="152400"/>
            <a:ext cx="2851785" cy="320601"/>
          </a:xfrm>
          <a:prstGeom prst="rect">
            <a:avLst/>
          </a:prstGeom>
        </p:spPr>
        <p:txBody>
          <a:bodyPr vert="horz" wrap="square" lIns="0" tIns="12700" rIns="0" bIns="0" rtlCol="0">
            <a:spAutoFit/>
          </a:bodyPr>
          <a:lstStyle/>
          <a:p>
            <a:pPr marL="12700">
              <a:lnSpc>
                <a:spcPct val="100000"/>
              </a:lnSpc>
              <a:spcBef>
                <a:spcPts val="100"/>
              </a:spcBef>
            </a:pPr>
            <a:r>
              <a:rPr lang="en-US" sz="2000" kern="1200" dirty="0">
                <a:solidFill>
                  <a:srgbClr val="FF6600"/>
                </a:solidFill>
              </a:rPr>
              <a:t>TIMELINE</a:t>
            </a:r>
            <a:endParaRPr sz="2000" kern="1200" dirty="0">
              <a:solidFill>
                <a:srgbClr val="FF6600"/>
              </a:solidFill>
            </a:endParaRPr>
          </a:p>
        </p:txBody>
      </p:sp>
      <p:graphicFrame>
        <p:nvGraphicFramePr>
          <p:cNvPr id="4" name="Table 3">
            <a:extLst>
              <a:ext uri="{FF2B5EF4-FFF2-40B4-BE49-F238E27FC236}">
                <a16:creationId xmlns:a16="http://schemas.microsoft.com/office/drawing/2014/main" id="{43F98BD0-6DFA-4C0D-3924-FF8B9293DA51}"/>
              </a:ext>
            </a:extLst>
          </p:cNvPr>
          <p:cNvGraphicFramePr>
            <a:graphicFrameLocks noGrp="1"/>
          </p:cNvGraphicFramePr>
          <p:nvPr>
            <p:extLst>
              <p:ext uri="{D42A27DB-BD31-4B8C-83A1-F6EECF244321}">
                <p14:modId xmlns:p14="http://schemas.microsoft.com/office/powerpoint/2010/main" val="1327954079"/>
              </p:ext>
            </p:extLst>
          </p:nvPr>
        </p:nvGraphicFramePr>
        <p:xfrm>
          <a:off x="76204" y="1528161"/>
          <a:ext cx="12039594" cy="4577034"/>
        </p:xfrm>
        <a:graphic>
          <a:graphicData uri="http://schemas.openxmlformats.org/drawingml/2006/table">
            <a:tbl>
              <a:tblPr firstRow="1" firstCol="1" bandRow="1"/>
              <a:tblGrid>
                <a:gridCol w="1752596">
                  <a:extLst>
                    <a:ext uri="{9D8B030D-6E8A-4147-A177-3AD203B41FA5}">
                      <a16:colId xmlns:a16="http://schemas.microsoft.com/office/drawing/2014/main" val="20000"/>
                    </a:ext>
                  </a:extLst>
                </a:gridCol>
                <a:gridCol w="434567">
                  <a:extLst>
                    <a:ext uri="{9D8B030D-6E8A-4147-A177-3AD203B41FA5}">
                      <a16:colId xmlns:a16="http://schemas.microsoft.com/office/drawing/2014/main" val="20001"/>
                    </a:ext>
                  </a:extLst>
                </a:gridCol>
                <a:gridCol w="500289">
                  <a:extLst>
                    <a:ext uri="{9D8B030D-6E8A-4147-A177-3AD203B41FA5}">
                      <a16:colId xmlns:a16="http://schemas.microsoft.com/office/drawing/2014/main" val="20003"/>
                    </a:ext>
                  </a:extLst>
                </a:gridCol>
                <a:gridCol w="492218">
                  <a:extLst>
                    <a:ext uri="{9D8B030D-6E8A-4147-A177-3AD203B41FA5}">
                      <a16:colId xmlns:a16="http://schemas.microsoft.com/office/drawing/2014/main" val="20004"/>
                    </a:ext>
                  </a:extLst>
                </a:gridCol>
                <a:gridCol w="492218">
                  <a:extLst>
                    <a:ext uri="{9D8B030D-6E8A-4147-A177-3AD203B41FA5}">
                      <a16:colId xmlns:a16="http://schemas.microsoft.com/office/drawing/2014/main" val="1843502396"/>
                    </a:ext>
                  </a:extLst>
                </a:gridCol>
                <a:gridCol w="492218">
                  <a:extLst>
                    <a:ext uri="{9D8B030D-6E8A-4147-A177-3AD203B41FA5}">
                      <a16:colId xmlns:a16="http://schemas.microsoft.com/office/drawing/2014/main" val="2392633681"/>
                    </a:ext>
                  </a:extLst>
                </a:gridCol>
                <a:gridCol w="492218">
                  <a:extLst>
                    <a:ext uri="{9D8B030D-6E8A-4147-A177-3AD203B41FA5}">
                      <a16:colId xmlns:a16="http://schemas.microsoft.com/office/drawing/2014/main" val="3518281185"/>
                    </a:ext>
                  </a:extLst>
                </a:gridCol>
                <a:gridCol w="492218">
                  <a:extLst>
                    <a:ext uri="{9D8B030D-6E8A-4147-A177-3AD203B41FA5}">
                      <a16:colId xmlns:a16="http://schemas.microsoft.com/office/drawing/2014/main" val="1157722890"/>
                    </a:ext>
                  </a:extLst>
                </a:gridCol>
                <a:gridCol w="492218">
                  <a:extLst>
                    <a:ext uri="{9D8B030D-6E8A-4147-A177-3AD203B41FA5}">
                      <a16:colId xmlns:a16="http://schemas.microsoft.com/office/drawing/2014/main" val="3704007170"/>
                    </a:ext>
                  </a:extLst>
                </a:gridCol>
                <a:gridCol w="492218">
                  <a:extLst>
                    <a:ext uri="{9D8B030D-6E8A-4147-A177-3AD203B41FA5}">
                      <a16:colId xmlns:a16="http://schemas.microsoft.com/office/drawing/2014/main" val="1511044697"/>
                    </a:ext>
                  </a:extLst>
                </a:gridCol>
                <a:gridCol w="492218">
                  <a:extLst>
                    <a:ext uri="{9D8B030D-6E8A-4147-A177-3AD203B41FA5}">
                      <a16:colId xmlns:a16="http://schemas.microsoft.com/office/drawing/2014/main" val="2298709492"/>
                    </a:ext>
                  </a:extLst>
                </a:gridCol>
                <a:gridCol w="492218">
                  <a:extLst>
                    <a:ext uri="{9D8B030D-6E8A-4147-A177-3AD203B41FA5}">
                      <a16:colId xmlns:a16="http://schemas.microsoft.com/office/drawing/2014/main" val="713477759"/>
                    </a:ext>
                  </a:extLst>
                </a:gridCol>
                <a:gridCol w="492218">
                  <a:extLst>
                    <a:ext uri="{9D8B030D-6E8A-4147-A177-3AD203B41FA5}">
                      <a16:colId xmlns:a16="http://schemas.microsoft.com/office/drawing/2014/main" val="2477303472"/>
                    </a:ext>
                  </a:extLst>
                </a:gridCol>
                <a:gridCol w="492218">
                  <a:extLst>
                    <a:ext uri="{9D8B030D-6E8A-4147-A177-3AD203B41FA5}">
                      <a16:colId xmlns:a16="http://schemas.microsoft.com/office/drawing/2014/main" val="3843446661"/>
                    </a:ext>
                  </a:extLst>
                </a:gridCol>
                <a:gridCol w="492218">
                  <a:extLst>
                    <a:ext uri="{9D8B030D-6E8A-4147-A177-3AD203B41FA5}">
                      <a16:colId xmlns:a16="http://schemas.microsoft.com/office/drawing/2014/main" val="2876248614"/>
                    </a:ext>
                  </a:extLst>
                </a:gridCol>
                <a:gridCol w="492218">
                  <a:extLst>
                    <a:ext uri="{9D8B030D-6E8A-4147-A177-3AD203B41FA5}">
                      <a16:colId xmlns:a16="http://schemas.microsoft.com/office/drawing/2014/main" val="1097693395"/>
                    </a:ext>
                  </a:extLst>
                </a:gridCol>
                <a:gridCol w="492218">
                  <a:extLst>
                    <a:ext uri="{9D8B030D-6E8A-4147-A177-3AD203B41FA5}">
                      <a16:colId xmlns:a16="http://schemas.microsoft.com/office/drawing/2014/main" val="1315195740"/>
                    </a:ext>
                  </a:extLst>
                </a:gridCol>
                <a:gridCol w="492218">
                  <a:extLst>
                    <a:ext uri="{9D8B030D-6E8A-4147-A177-3AD203B41FA5}">
                      <a16:colId xmlns:a16="http://schemas.microsoft.com/office/drawing/2014/main" val="1308363362"/>
                    </a:ext>
                  </a:extLst>
                </a:gridCol>
                <a:gridCol w="492218">
                  <a:extLst>
                    <a:ext uri="{9D8B030D-6E8A-4147-A177-3AD203B41FA5}">
                      <a16:colId xmlns:a16="http://schemas.microsoft.com/office/drawing/2014/main" val="1751044166"/>
                    </a:ext>
                  </a:extLst>
                </a:gridCol>
                <a:gridCol w="492218">
                  <a:extLst>
                    <a:ext uri="{9D8B030D-6E8A-4147-A177-3AD203B41FA5}">
                      <a16:colId xmlns:a16="http://schemas.microsoft.com/office/drawing/2014/main" val="2091549898"/>
                    </a:ext>
                  </a:extLst>
                </a:gridCol>
                <a:gridCol w="492218">
                  <a:extLst>
                    <a:ext uri="{9D8B030D-6E8A-4147-A177-3AD203B41FA5}">
                      <a16:colId xmlns:a16="http://schemas.microsoft.com/office/drawing/2014/main" val="833290376"/>
                    </a:ext>
                  </a:extLst>
                </a:gridCol>
                <a:gridCol w="492218">
                  <a:extLst>
                    <a:ext uri="{9D8B030D-6E8A-4147-A177-3AD203B41FA5}">
                      <a16:colId xmlns:a16="http://schemas.microsoft.com/office/drawing/2014/main" val="3996056035"/>
                    </a:ext>
                  </a:extLst>
                </a:gridCol>
              </a:tblGrid>
              <a:tr h="323081">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w="6350" cap="flat" cmpd="sng" algn="ctr">
                      <a:solidFill>
                        <a:srgbClr val="5B9BD5"/>
                      </a:solidFill>
                      <a:prstDash val="solid"/>
                      <a:miter lim="800000"/>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r>
                        <a:rPr lang="en-US" sz="1200" dirty="0">
                          <a:effectLst/>
                          <a:latin typeface="+mn-lt"/>
                          <a:ea typeface="Times New Roman"/>
                        </a:rPr>
                        <a:t>Day 0</a:t>
                      </a: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r>
                        <a:rPr lang="en-US" sz="1200" dirty="0">
                          <a:effectLst/>
                          <a:latin typeface="+mn-lt"/>
                          <a:ea typeface="Times New Roman"/>
                        </a:rPr>
                        <a:t>Day 1</a:t>
                      </a: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r>
                        <a:rPr lang="en-US" sz="1200" dirty="0">
                          <a:effectLst/>
                          <a:latin typeface="+mn-lt"/>
                          <a:ea typeface="Times New Roman"/>
                        </a:rPr>
                        <a:t>Day 2</a:t>
                      </a: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solidFill>
                      <a:srgbClr val="5B9BD5"/>
                    </a:solidFill>
                  </a:tcPr>
                </a:tc>
                <a:tc>
                  <a:txBody>
                    <a:bodyPr/>
                    <a:lstStyle>
                      <a:lvl1pPr marL="0">
                        <a:defRPr b="1">
                          <a:solidFill>
                            <a:schemeClr val="bg1"/>
                          </a:solidFill>
                          <a:latin typeface="Calibri" panose="020F0502020204030204"/>
                        </a:defRPr>
                      </a:lvl1pPr>
                      <a:lvl2pPr marL="457200">
                        <a:defRPr b="1">
                          <a:solidFill>
                            <a:schemeClr val="bg1"/>
                          </a:solidFill>
                          <a:latin typeface="Calibri" panose="020F0502020204030204"/>
                        </a:defRPr>
                      </a:lvl2pPr>
                      <a:lvl3pPr marL="914400">
                        <a:defRPr b="1">
                          <a:solidFill>
                            <a:schemeClr val="bg1"/>
                          </a:solidFill>
                          <a:latin typeface="Calibri" panose="020F0502020204030204"/>
                        </a:defRPr>
                      </a:lvl3pPr>
                      <a:lvl4pPr marL="1371600">
                        <a:defRPr b="1">
                          <a:solidFill>
                            <a:schemeClr val="bg1"/>
                          </a:solidFill>
                          <a:latin typeface="Calibri" panose="020F0502020204030204"/>
                        </a:defRPr>
                      </a:lvl4pPr>
                      <a:lvl5pPr marL="1828800">
                        <a:defRPr b="1">
                          <a:solidFill>
                            <a:schemeClr val="bg1"/>
                          </a:solidFill>
                          <a:latin typeface="Calibri" panose="020F0502020204030204"/>
                        </a:defRPr>
                      </a:lvl5pPr>
                      <a:lvl6pPr marL="2286000">
                        <a:defRPr b="1">
                          <a:solidFill>
                            <a:schemeClr val="bg1"/>
                          </a:solidFill>
                          <a:latin typeface="Calibri" panose="020F0502020204030204"/>
                        </a:defRPr>
                      </a:lvl6pPr>
                      <a:lvl7pPr marL="2743200">
                        <a:defRPr b="1">
                          <a:solidFill>
                            <a:schemeClr val="bg1"/>
                          </a:solidFill>
                          <a:latin typeface="Calibri" panose="020F0502020204030204"/>
                        </a:defRPr>
                      </a:lvl7pPr>
                      <a:lvl8pPr marL="3200400">
                        <a:defRPr b="1">
                          <a:solidFill>
                            <a:schemeClr val="bg1"/>
                          </a:solidFill>
                          <a:latin typeface="Calibri" panose="020F0502020204030204"/>
                        </a:defRPr>
                      </a:lvl8pPr>
                      <a:lvl9pPr marL="3657600">
                        <a:defRPr b="1">
                          <a:solidFill>
                            <a:schemeClr val="bg1"/>
                          </a:solidFill>
                          <a:latin typeface="Calibri" panose="020F0502020204030204"/>
                        </a:defRPr>
                      </a:lvl9pPr>
                    </a:lstStyle>
                    <a:p>
                      <a:pPr marL="0" marR="0" algn="ctr" defTabSz="914400" rtl="0" eaLnBrk="1" latinLnBrk="0" hangingPunct="1"/>
                      <a:r>
                        <a:rPr lang="en-US" sz="1200" b="1" kern="1200" dirty="0">
                          <a:solidFill>
                            <a:schemeClr val="lt1"/>
                          </a:solidFill>
                          <a:effectLst/>
                          <a:latin typeface="+mn-lt"/>
                          <a:ea typeface="+mn-ea"/>
                          <a:cs typeface="+mn-cs"/>
                        </a:rPr>
                        <a:t>Day 3</a:t>
                      </a: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solidFill>
                      <a:srgbClr val="5B9BD5"/>
                    </a:solidFill>
                  </a:tcPr>
                </a:tc>
                <a:tc>
                  <a:txBody>
                    <a:bodyPr/>
                    <a:lstStyle>
                      <a:lvl1pPr marL="0">
                        <a:defRPr b="1">
                          <a:solidFill>
                            <a:schemeClr val="bg1"/>
                          </a:solidFill>
                          <a:latin typeface="Calibri" panose="020F0502020204030204"/>
                        </a:defRPr>
                      </a:lvl1pPr>
                      <a:lvl2pPr marL="457200">
                        <a:defRPr b="1">
                          <a:solidFill>
                            <a:schemeClr val="bg1"/>
                          </a:solidFill>
                          <a:latin typeface="Calibri" panose="020F0502020204030204"/>
                        </a:defRPr>
                      </a:lvl2pPr>
                      <a:lvl3pPr marL="914400">
                        <a:defRPr b="1">
                          <a:solidFill>
                            <a:schemeClr val="bg1"/>
                          </a:solidFill>
                          <a:latin typeface="Calibri" panose="020F0502020204030204"/>
                        </a:defRPr>
                      </a:lvl3pPr>
                      <a:lvl4pPr marL="1371600">
                        <a:defRPr b="1">
                          <a:solidFill>
                            <a:schemeClr val="bg1"/>
                          </a:solidFill>
                          <a:latin typeface="Calibri" panose="020F0502020204030204"/>
                        </a:defRPr>
                      </a:lvl4pPr>
                      <a:lvl5pPr marL="1828800">
                        <a:defRPr b="1">
                          <a:solidFill>
                            <a:schemeClr val="bg1"/>
                          </a:solidFill>
                          <a:latin typeface="Calibri" panose="020F0502020204030204"/>
                        </a:defRPr>
                      </a:lvl5pPr>
                      <a:lvl6pPr marL="2286000">
                        <a:defRPr b="1">
                          <a:solidFill>
                            <a:schemeClr val="bg1"/>
                          </a:solidFill>
                          <a:latin typeface="Calibri" panose="020F0502020204030204"/>
                        </a:defRPr>
                      </a:lvl6pPr>
                      <a:lvl7pPr marL="2743200">
                        <a:defRPr b="1">
                          <a:solidFill>
                            <a:schemeClr val="bg1"/>
                          </a:solidFill>
                          <a:latin typeface="Calibri" panose="020F0502020204030204"/>
                        </a:defRPr>
                      </a:lvl7pPr>
                      <a:lvl8pPr marL="3200400">
                        <a:defRPr b="1">
                          <a:solidFill>
                            <a:schemeClr val="bg1"/>
                          </a:solidFill>
                          <a:latin typeface="Calibri" panose="020F0502020204030204"/>
                        </a:defRPr>
                      </a:lvl8pPr>
                      <a:lvl9pPr marL="3657600">
                        <a:defRPr b="1">
                          <a:solidFill>
                            <a:schemeClr val="bg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4</a:t>
                      </a: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solidFill>
                      <a:srgbClr val="5B9BD5"/>
                    </a:solidFill>
                  </a:tcPr>
                </a:tc>
                <a:tc>
                  <a:txBody>
                    <a:bodyPr/>
                    <a:lstStyle>
                      <a:lvl1pPr marL="0">
                        <a:defRPr b="1">
                          <a:solidFill>
                            <a:schemeClr val="bg1"/>
                          </a:solidFill>
                          <a:latin typeface="Calibri" panose="020F0502020204030204"/>
                        </a:defRPr>
                      </a:lvl1pPr>
                      <a:lvl2pPr marL="457200">
                        <a:defRPr b="1">
                          <a:solidFill>
                            <a:schemeClr val="bg1"/>
                          </a:solidFill>
                          <a:latin typeface="Calibri" panose="020F0502020204030204"/>
                        </a:defRPr>
                      </a:lvl2pPr>
                      <a:lvl3pPr marL="914400">
                        <a:defRPr b="1">
                          <a:solidFill>
                            <a:schemeClr val="bg1"/>
                          </a:solidFill>
                          <a:latin typeface="Calibri" panose="020F0502020204030204"/>
                        </a:defRPr>
                      </a:lvl3pPr>
                      <a:lvl4pPr marL="1371600">
                        <a:defRPr b="1">
                          <a:solidFill>
                            <a:schemeClr val="bg1"/>
                          </a:solidFill>
                          <a:latin typeface="Calibri" panose="020F0502020204030204"/>
                        </a:defRPr>
                      </a:lvl4pPr>
                      <a:lvl5pPr marL="1828800">
                        <a:defRPr b="1">
                          <a:solidFill>
                            <a:schemeClr val="bg1"/>
                          </a:solidFill>
                          <a:latin typeface="Calibri" panose="020F0502020204030204"/>
                        </a:defRPr>
                      </a:lvl5pPr>
                      <a:lvl6pPr marL="2286000">
                        <a:defRPr b="1">
                          <a:solidFill>
                            <a:schemeClr val="bg1"/>
                          </a:solidFill>
                          <a:latin typeface="Calibri" panose="020F0502020204030204"/>
                        </a:defRPr>
                      </a:lvl6pPr>
                      <a:lvl7pPr marL="2743200">
                        <a:defRPr b="1">
                          <a:solidFill>
                            <a:schemeClr val="bg1"/>
                          </a:solidFill>
                          <a:latin typeface="Calibri" panose="020F0502020204030204"/>
                        </a:defRPr>
                      </a:lvl7pPr>
                      <a:lvl8pPr marL="3200400">
                        <a:defRPr b="1">
                          <a:solidFill>
                            <a:schemeClr val="bg1"/>
                          </a:solidFill>
                          <a:latin typeface="Calibri" panose="020F0502020204030204"/>
                        </a:defRPr>
                      </a:lvl8pPr>
                      <a:lvl9pPr marL="3657600">
                        <a:defRPr b="1">
                          <a:solidFill>
                            <a:schemeClr val="bg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5</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6</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7</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8</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9</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10</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11</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12</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13</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14</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15</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16</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17</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18</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19</a:t>
                      </a: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Day 20</a:t>
                      </a:r>
                    </a:p>
                  </a:txBody>
                  <a:tcPr marL="91416" marR="91416" marT="0" marB="0" anchor="ctr">
                    <a:lnL>
                      <a:noFill/>
                    </a:lnL>
                    <a:lnR w="6350" cap="flat" cmpd="sng" algn="ctr">
                      <a:solidFill>
                        <a:srgbClr val="5B9BD5"/>
                      </a:solid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10000"/>
                  </a:ext>
                </a:extLst>
              </a:tr>
              <a:tr h="430775">
                <a:tc>
                  <a:txBody>
                    <a:bodyPr/>
                    <a:lstStyle>
                      <a:lvl1pPr marL="0">
                        <a:defRPr b="1">
                          <a:solidFill>
                            <a:schemeClr val="tx1"/>
                          </a:solidFill>
                          <a:latin typeface="Calibri" panose="020F0502020204030204"/>
                        </a:defRPr>
                      </a:lvl1pPr>
                      <a:lvl2pPr marL="457200">
                        <a:defRPr b="1">
                          <a:solidFill>
                            <a:schemeClr val="tx1"/>
                          </a:solidFill>
                          <a:latin typeface="Calibri" panose="020F0502020204030204"/>
                        </a:defRPr>
                      </a:lvl2pPr>
                      <a:lvl3pPr marL="914400">
                        <a:defRPr b="1">
                          <a:solidFill>
                            <a:schemeClr val="tx1"/>
                          </a:solidFill>
                          <a:latin typeface="Calibri" panose="020F0502020204030204"/>
                        </a:defRPr>
                      </a:lvl3pPr>
                      <a:lvl4pPr marL="1371600">
                        <a:defRPr b="1">
                          <a:solidFill>
                            <a:schemeClr val="tx1"/>
                          </a:solidFill>
                          <a:latin typeface="Calibri" panose="020F0502020204030204"/>
                        </a:defRPr>
                      </a:lvl4pPr>
                      <a:lvl5pPr marL="1828800">
                        <a:defRPr b="1">
                          <a:solidFill>
                            <a:schemeClr val="tx1"/>
                          </a:solidFill>
                          <a:latin typeface="Calibri" panose="020F0502020204030204"/>
                        </a:defRPr>
                      </a:lvl5pPr>
                      <a:lvl6pPr marL="2286000">
                        <a:defRPr b="1">
                          <a:solidFill>
                            <a:schemeClr val="tx1"/>
                          </a:solidFill>
                          <a:latin typeface="Calibri" panose="020F0502020204030204"/>
                        </a:defRPr>
                      </a:lvl6pPr>
                      <a:lvl7pPr marL="2743200">
                        <a:defRPr b="1">
                          <a:solidFill>
                            <a:schemeClr val="tx1"/>
                          </a:solidFill>
                          <a:latin typeface="Calibri" panose="020F0502020204030204"/>
                        </a:defRPr>
                      </a:lvl7pPr>
                      <a:lvl8pPr marL="3200400">
                        <a:defRPr b="1">
                          <a:solidFill>
                            <a:schemeClr val="tx1"/>
                          </a:solidFill>
                          <a:latin typeface="Calibri" panose="020F0502020204030204"/>
                        </a:defRPr>
                      </a:lvl8pPr>
                      <a:lvl9pPr marL="3657600">
                        <a:defRPr b="1">
                          <a:solidFill>
                            <a:schemeClr val="tx1"/>
                          </a:solidFill>
                          <a:latin typeface="Calibri" panose="020F0502020204030204"/>
                        </a:defRPr>
                      </a:lvl9pPr>
                    </a:lstStyle>
                    <a:p>
                      <a:pPr marL="0" marR="0" algn="l"/>
                      <a:r>
                        <a:rPr lang="en-US" sz="1500" b="0" dirty="0">
                          <a:solidFill>
                            <a:schemeClr val="tx1"/>
                          </a:solidFill>
                          <a:effectLst/>
                          <a:latin typeface="+mn-lt"/>
                          <a:ea typeface="Times New Roman"/>
                        </a:rPr>
                        <a:t>Project Commission</a:t>
                      </a:r>
                    </a:p>
                  </a:txBody>
                  <a:tcPr marL="91416" marR="91416" marT="0" marB="0" anchor="ctr">
                    <a:lnL w="6350" cap="flat" cmpd="sng" algn="ctr">
                      <a:solidFill>
                        <a:srgbClr val="5B9BD5"/>
                      </a:solidFill>
                      <a:prstDash val="solid"/>
                      <a:miter lim="800000"/>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solidFill>
                      <a:srgbClr val="00B050"/>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solidFill>
                        <a:srgbClr val="5B9BD5"/>
                      </a:solid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1975659"/>
                  </a:ext>
                </a:extLst>
              </a:tr>
              <a:tr h="646162">
                <a:tc>
                  <a:txBody>
                    <a:bodyPr/>
                    <a:lstStyle/>
                    <a:p>
                      <a:pPr marL="0" marR="0" algn="l"/>
                      <a:r>
                        <a:rPr lang="en-US" sz="1500" b="0" dirty="0">
                          <a:solidFill>
                            <a:schemeClr val="tx1"/>
                          </a:solidFill>
                          <a:effectLst/>
                          <a:latin typeface="+mn-lt"/>
                          <a:ea typeface="Times New Roman"/>
                        </a:rPr>
                        <a:t>Receiving school database from client</a:t>
                      </a:r>
                    </a:p>
                  </a:txBody>
                  <a:tcPr marL="91416" marR="91416" marT="0" marB="0" anchor="ctr">
                    <a:lnL w="6350" cap="flat" cmpd="sng" algn="ctr">
                      <a:solidFill>
                        <a:srgbClr val="5B9BD5"/>
                      </a:solidFill>
                      <a:prstDash val="solid"/>
                      <a:miter lim="800000"/>
                    </a:lnL>
                    <a:lnR>
                      <a:noFill/>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solidFill>
                        <a:srgbClr val="5B9BD5"/>
                      </a:solid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0279127"/>
                  </a:ext>
                </a:extLst>
              </a:tr>
              <a:tr h="430775">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l"/>
                      <a:r>
                        <a:rPr lang="en-US" sz="1500" b="0" dirty="0">
                          <a:solidFill>
                            <a:schemeClr val="tx1"/>
                          </a:solidFill>
                          <a:effectLst/>
                          <a:latin typeface="+mn-lt"/>
                        </a:rPr>
                        <a:t>Finalizing of Questionnaire</a:t>
                      </a:r>
                      <a:endParaRPr lang="en-US" sz="1500" b="0" dirty="0">
                        <a:solidFill>
                          <a:schemeClr val="tx1"/>
                        </a:solidFill>
                        <a:effectLst/>
                        <a:latin typeface="+mn-lt"/>
                        <a:ea typeface="Times New Roman"/>
                      </a:endParaRPr>
                    </a:p>
                  </a:txBody>
                  <a:tcPr marL="91416" marR="91416" marT="0" marB="0" anchor="ctr">
                    <a:lnL w="6350" cap="flat" cmpd="sng" algn="ctr">
                      <a:solidFill>
                        <a:srgbClr val="5B9BD5"/>
                      </a:solidFill>
                      <a:prstDash val="solid"/>
                      <a:miter lim="800000"/>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solidFill>
                      <a:srgbClr val="00B050"/>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solidFill>
                        <a:srgbClr val="5B9BD5"/>
                      </a:solid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46162">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l"/>
                      <a:r>
                        <a:rPr lang="en-US" sz="1500" b="0" dirty="0">
                          <a:solidFill>
                            <a:schemeClr val="tx1"/>
                          </a:solidFill>
                          <a:effectLst/>
                          <a:latin typeface="+mn-lt"/>
                        </a:rPr>
                        <a:t>Project set up, training and briefing</a:t>
                      </a:r>
                      <a:endParaRPr lang="en-US" sz="1500" b="0" dirty="0">
                        <a:solidFill>
                          <a:schemeClr val="tx1"/>
                        </a:solidFill>
                        <a:effectLst/>
                        <a:latin typeface="+mn-lt"/>
                        <a:ea typeface="Times New Roman"/>
                      </a:endParaRPr>
                    </a:p>
                  </a:txBody>
                  <a:tcPr marL="91416" marR="91416" marT="0" marB="0" anchor="ctr">
                    <a:lnL w="6350" cap="flat" cmpd="sng" algn="ctr">
                      <a:solidFill>
                        <a:srgbClr val="5B9BD5"/>
                      </a:solidFill>
                      <a:prstDash val="solid"/>
                      <a:miter lim="800000"/>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solidFill>
                      <a:srgbClr val="00B050"/>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solidFill>
                      <a:srgbClr val="00B050"/>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solidFill>
                        <a:srgbClr val="5B9BD5"/>
                      </a:solid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30775">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l"/>
                      <a:r>
                        <a:rPr lang="en-US" sz="1500" b="0" kern="1200" dirty="0">
                          <a:solidFill>
                            <a:schemeClr val="tx1"/>
                          </a:solidFill>
                          <a:effectLst/>
                          <a:latin typeface="+mn-lt"/>
                        </a:rPr>
                        <a:t>Field work - Quantitative</a:t>
                      </a:r>
                      <a:endParaRPr lang="en-US" sz="1500" b="0" kern="1200" dirty="0">
                        <a:solidFill>
                          <a:schemeClr val="tx1"/>
                        </a:solidFill>
                        <a:effectLst/>
                        <a:latin typeface="+mn-lt"/>
                        <a:ea typeface="+mn-ea"/>
                        <a:cs typeface="+mn-cs"/>
                      </a:endParaRPr>
                    </a:p>
                  </a:txBody>
                  <a:tcPr marL="91416" marR="91416" marT="0" marB="0" anchor="ctr">
                    <a:lnL w="6350" cap="flat" cmpd="sng" algn="ctr">
                      <a:solidFill>
                        <a:srgbClr val="5B9BD5"/>
                      </a:solidFill>
                      <a:prstDash val="solid"/>
                      <a:miter lim="800000"/>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solidFill>
                        <a:srgbClr val="5B9BD5"/>
                      </a:solid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30775">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l"/>
                      <a:r>
                        <a:rPr lang="en-US" sz="1500" b="0" dirty="0">
                          <a:solidFill>
                            <a:schemeClr val="tx1"/>
                          </a:solidFill>
                          <a:effectLst/>
                          <a:latin typeface="+mn-lt"/>
                        </a:rPr>
                        <a:t>Quality check mechanism</a:t>
                      </a:r>
                      <a:endParaRPr lang="en-US" sz="1500" b="0" dirty="0">
                        <a:solidFill>
                          <a:schemeClr val="tx1"/>
                        </a:solidFill>
                        <a:effectLst/>
                        <a:latin typeface="+mn-lt"/>
                        <a:ea typeface="Times New Roman"/>
                      </a:endParaRPr>
                    </a:p>
                  </a:txBody>
                  <a:tcPr marL="91416" marR="91416" marT="0" marB="0" anchor="ctr">
                    <a:lnL w="6350" cap="flat" cmpd="sng" algn="ctr">
                      <a:solidFill>
                        <a:srgbClr val="5B9BD5"/>
                      </a:solidFill>
                      <a:prstDash val="solid"/>
                      <a:miter lim="800000"/>
                    </a:lnL>
                    <a:lnR>
                      <a:noFill/>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solidFill>
                        <a:srgbClr val="5B9BD5"/>
                      </a:solid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646162">
                <a:tc>
                  <a:txBody>
                    <a:bodyPr/>
                    <a:lstStyle/>
                    <a:p>
                      <a:pPr marL="0" marR="0" algn="l"/>
                      <a:r>
                        <a:rPr lang="en-US" sz="1500" b="0" dirty="0">
                          <a:solidFill>
                            <a:schemeClr val="tx1"/>
                          </a:solidFill>
                          <a:effectLst/>
                          <a:latin typeface="+mn-lt"/>
                          <a:ea typeface="Times New Roman"/>
                        </a:rPr>
                        <a:t>Analysis and Report generation</a:t>
                      </a:r>
                    </a:p>
                  </a:txBody>
                  <a:tcPr marL="91416" marR="91416" marT="0" marB="0" anchor="ctr">
                    <a:lnL w="6350" cap="flat" cmpd="sng" algn="ctr">
                      <a:solidFill>
                        <a:srgbClr val="5B9BD5"/>
                      </a:solidFill>
                      <a:prstDash val="solid"/>
                      <a:miter lim="800000"/>
                    </a:lnL>
                    <a:lnR>
                      <a:noFill/>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solidFill>
                        <a:srgbClr val="5B9BD5"/>
                      </a:solid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8517818"/>
                  </a:ext>
                </a:extLst>
              </a:tr>
              <a:tr h="430775">
                <a:tc>
                  <a:txBody>
                    <a:bodyPr/>
                    <a:lstStyle/>
                    <a:p>
                      <a:pPr marL="0" marR="0" algn="l"/>
                      <a:r>
                        <a:rPr lang="en-US" sz="1500" b="0" dirty="0">
                          <a:solidFill>
                            <a:schemeClr val="tx1"/>
                          </a:solidFill>
                          <a:effectLst/>
                          <a:latin typeface="+mn-lt"/>
                          <a:ea typeface="Times New Roman"/>
                        </a:rPr>
                        <a:t>Sharing final report</a:t>
                      </a:r>
                    </a:p>
                  </a:txBody>
                  <a:tcPr marL="91416" marR="91416" marT="0" marB="0" anchor="ctr">
                    <a:lnL w="6350" cap="flat" cmpd="sng" algn="ctr">
                      <a:solidFill>
                        <a:srgbClr val="5B9BD5"/>
                      </a:solidFill>
                      <a:prstDash val="solid"/>
                      <a:miter lim="800000"/>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a:noFill/>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no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200" dirty="0">
                        <a:effectLst/>
                        <a:latin typeface="+mn-lt"/>
                        <a:ea typeface="Times New Roman"/>
                        <a:cs typeface="Arial" pitchFamily="34" charset="0"/>
                      </a:endParaRPr>
                    </a:p>
                  </a:txBody>
                  <a:tcPr marL="91416" marR="91416" marT="0" marB="0" anchor="ctr">
                    <a:lnL>
                      <a:noFill/>
                    </a:lnL>
                    <a:lnR w="6350" cap="flat" cmpd="sng" algn="ctr">
                      <a:solidFill>
                        <a:srgbClr val="5B9BD5"/>
                      </a:solidFill>
                      <a:prstDash val="solid"/>
                      <a:miter lim="800000"/>
                    </a:lnR>
                    <a:lnT w="6350" cap="flat" cmpd="sng" algn="ctr">
                      <a:solidFill>
                        <a:srgbClr val="5B9BD5"/>
                      </a:solidFill>
                      <a:prstDash val="solid"/>
                      <a:miter lim="800000"/>
                      <a:headEnd type="none" w="med" len="med"/>
                      <a:tailEnd type="none" w="med" len="med"/>
                    </a:lnT>
                    <a:lnB w="6350" cap="flat" cmpd="sng" algn="ctr">
                      <a:solidFill>
                        <a:srgbClr val="5B9BD5"/>
                      </a:solidFill>
                      <a:prstDash val="solid"/>
                      <a:miter lim="800000"/>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451266161"/>
                  </a:ext>
                </a:extLst>
              </a:tr>
            </a:tbl>
          </a:graphicData>
        </a:graphic>
      </p:graphicFrame>
      <p:sp>
        <p:nvSpPr>
          <p:cNvPr id="2" name="TextBox 1">
            <a:extLst>
              <a:ext uri="{FF2B5EF4-FFF2-40B4-BE49-F238E27FC236}">
                <a16:creationId xmlns:a16="http://schemas.microsoft.com/office/drawing/2014/main" id="{54204291-2FB8-F304-BF5B-1EDD41B6FD6F}"/>
              </a:ext>
            </a:extLst>
          </p:cNvPr>
          <p:cNvSpPr txBox="1"/>
          <p:nvPr/>
        </p:nvSpPr>
        <p:spPr>
          <a:xfrm>
            <a:off x="117238" y="1033046"/>
            <a:ext cx="11693762" cy="369332"/>
          </a:xfrm>
          <a:prstGeom prst="rect">
            <a:avLst/>
          </a:prstGeom>
          <a:noFill/>
        </p:spPr>
        <p:txBody>
          <a:bodyPr wrap="square" rtlCol="0">
            <a:spAutoFit/>
          </a:bodyPr>
          <a:lstStyle/>
          <a:p>
            <a:pPr algn="ctr"/>
            <a:r>
              <a:rPr lang="en-US" sz="1600" b="1" dirty="0">
                <a:solidFill>
                  <a:schemeClr val="tx2"/>
                </a:solidFill>
              </a:rPr>
              <a:t>The exercise will take </a:t>
            </a:r>
            <a:r>
              <a:rPr lang="en-US" sz="1600" b="1" dirty="0">
                <a:solidFill>
                  <a:srgbClr val="C00000"/>
                </a:solidFill>
              </a:rPr>
              <a:t>20</a:t>
            </a:r>
            <a:r>
              <a:rPr lang="en-US" b="1" dirty="0">
                <a:solidFill>
                  <a:srgbClr val="C00000"/>
                </a:solidFill>
              </a:rPr>
              <a:t> working days </a:t>
            </a:r>
            <a:r>
              <a:rPr lang="en-US" sz="1600" b="1" dirty="0">
                <a:solidFill>
                  <a:schemeClr val="tx2"/>
                </a:solidFill>
              </a:rPr>
              <a:t>from study commissioning to sharing final report</a:t>
            </a:r>
            <a:endParaRPr lang="en-IN" sz="1600" b="1" dirty="0">
              <a:solidFill>
                <a:schemeClr val="tx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8960" y="149733"/>
            <a:ext cx="3260040" cy="320601"/>
          </a:xfrm>
          <a:prstGeom prst="rect">
            <a:avLst/>
          </a:prstGeom>
        </p:spPr>
        <p:txBody>
          <a:bodyPr vert="horz" wrap="square" lIns="0" tIns="12700" rIns="0" bIns="0" rtlCol="0">
            <a:spAutoFit/>
          </a:bodyPr>
          <a:lstStyle/>
          <a:p>
            <a:pPr marL="12700">
              <a:spcBef>
                <a:spcPts val="100"/>
              </a:spcBef>
            </a:pPr>
            <a:r>
              <a:rPr lang="en-IN" sz="2000" kern="1200" dirty="0">
                <a:solidFill>
                  <a:srgbClr val="FF6600"/>
                </a:solidFill>
              </a:rPr>
              <a:t>THE DELIVERABLES</a:t>
            </a:r>
          </a:p>
        </p:txBody>
      </p:sp>
      <p:sp>
        <p:nvSpPr>
          <p:cNvPr id="5" name="Content Placeholder 2">
            <a:extLst>
              <a:ext uri="{FF2B5EF4-FFF2-40B4-BE49-F238E27FC236}">
                <a16:creationId xmlns:a16="http://schemas.microsoft.com/office/drawing/2014/main" id="{289D9A7D-A4F5-AD1D-1858-533E3F41AC05}"/>
              </a:ext>
            </a:extLst>
          </p:cNvPr>
          <p:cNvSpPr txBox="1">
            <a:spLocks/>
          </p:cNvSpPr>
          <p:nvPr/>
        </p:nvSpPr>
        <p:spPr>
          <a:xfrm>
            <a:off x="304800" y="999638"/>
            <a:ext cx="7543800" cy="1828799"/>
          </a:xfrm>
          <a:prstGeom prst="rect">
            <a:avLst/>
          </a:prstGeom>
          <a:ln/>
        </p:spPr>
        <p:style>
          <a:lnRef idx="2">
            <a:schemeClr val="accent5"/>
          </a:lnRef>
          <a:fillRef idx="1">
            <a:schemeClr val="lt1"/>
          </a:fillRef>
          <a:effectRef idx="0">
            <a:schemeClr val="accent5"/>
          </a:effectRef>
          <a:fontRef idx="minor">
            <a:schemeClr val="dk1"/>
          </a:fontRef>
        </p:style>
        <p:txBody>
          <a:bodyPr/>
          <a:lstStyle>
            <a:lvl1pPr marL="273050" indent="-273050" eaLnBrk="0" hangingPunct="0">
              <a:spcBef>
                <a:spcPct val="20000"/>
              </a:spcBef>
              <a:buChar char="•"/>
              <a:defRPr sz="1100">
                <a:solidFill>
                  <a:schemeClr val="tx1"/>
                </a:solidFill>
                <a:latin typeface="Calibri" pitchFamily="34" charset="0"/>
              </a:defRPr>
            </a:lvl1pPr>
            <a:lvl2pPr marL="273050" indent="-273050" eaLnBrk="0" hangingPunct="0">
              <a:spcBef>
                <a:spcPct val="20000"/>
              </a:spcBef>
              <a:buChar char="–"/>
              <a:defRPr sz="1100">
                <a:solidFill>
                  <a:schemeClr val="tx1"/>
                </a:solidFill>
                <a:latin typeface="Calibri" pitchFamily="34" charset="0"/>
              </a:defRPr>
            </a:lvl2pPr>
            <a:lvl3pPr marL="822325" indent="-228600" eaLnBrk="0" hangingPunct="0">
              <a:spcBef>
                <a:spcPct val="20000"/>
              </a:spcBef>
              <a:buChar char="•"/>
              <a:defRPr sz="1100">
                <a:solidFill>
                  <a:schemeClr val="tx1"/>
                </a:solidFill>
                <a:latin typeface="Calibri" pitchFamily="34" charset="0"/>
              </a:defRPr>
            </a:lvl3pPr>
            <a:lvl4pPr marL="1096963" indent="-228600" eaLnBrk="0" hangingPunct="0">
              <a:spcBef>
                <a:spcPct val="20000"/>
              </a:spcBef>
              <a:buChar char="–"/>
              <a:defRPr sz="1100">
                <a:solidFill>
                  <a:schemeClr val="tx1"/>
                </a:solidFill>
                <a:latin typeface="Calibri" pitchFamily="34" charset="0"/>
              </a:defRPr>
            </a:lvl4pPr>
            <a:lvl5pPr marL="1371600" indent="-228600" eaLnBrk="0" hangingPunct="0">
              <a:spcBef>
                <a:spcPct val="20000"/>
              </a:spcBef>
              <a:buChar char="»"/>
              <a:defRPr sz="1100">
                <a:solidFill>
                  <a:schemeClr val="tx1"/>
                </a:solidFill>
                <a:latin typeface="Calibri" pitchFamily="34" charset="0"/>
              </a:defRPr>
            </a:lvl5pPr>
            <a:lvl6pPr marL="1828800" indent="-228600" eaLnBrk="0" fontAlgn="base" hangingPunct="0">
              <a:spcBef>
                <a:spcPct val="20000"/>
              </a:spcBef>
              <a:spcAft>
                <a:spcPct val="0"/>
              </a:spcAft>
              <a:buChar char="»"/>
              <a:defRPr sz="1100">
                <a:solidFill>
                  <a:schemeClr val="tx1"/>
                </a:solidFill>
                <a:latin typeface="Calibri" pitchFamily="34" charset="0"/>
              </a:defRPr>
            </a:lvl6pPr>
            <a:lvl7pPr marL="2286000" indent="-228600" eaLnBrk="0" fontAlgn="base" hangingPunct="0">
              <a:spcBef>
                <a:spcPct val="20000"/>
              </a:spcBef>
              <a:spcAft>
                <a:spcPct val="0"/>
              </a:spcAft>
              <a:buChar char="»"/>
              <a:defRPr sz="1100">
                <a:solidFill>
                  <a:schemeClr val="tx1"/>
                </a:solidFill>
                <a:latin typeface="Calibri" pitchFamily="34" charset="0"/>
              </a:defRPr>
            </a:lvl7pPr>
            <a:lvl8pPr marL="2743200" indent="-228600" eaLnBrk="0" fontAlgn="base" hangingPunct="0">
              <a:spcBef>
                <a:spcPct val="20000"/>
              </a:spcBef>
              <a:spcAft>
                <a:spcPct val="0"/>
              </a:spcAft>
              <a:buChar char="»"/>
              <a:defRPr sz="1100">
                <a:solidFill>
                  <a:schemeClr val="tx1"/>
                </a:solidFill>
                <a:latin typeface="Calibri" pitchFamily="34" charset="0"/>
              </a:defRPr>
            </a:lvl8pPr>
            <a:lvl9pPr marL="3200400" indent="-228600" eaLnBrk="0" fontAlgn="base" hangingPunct="0">
              <a:spcBef>
                <a:spcPct val="20000"/>
              </a:spcBef>
              <a:spcAft>
                <a:spcPct val="0"/>
              </a:spcAft>
              <a:buChar char="»"/>
              <a:defRPr sz="1100">
                <a:solidFill>
                  <a:schemeClr val="tx1"/>
                </a:solidFill>
                <a:latin typeface="Calibri" pitchFamily="34" charset="0"/>
              </a:defRPr>
            </a:lvl9pPr>
          </a:lstStyle>
          <a:p>
            <a:pPr eaLnBrk="1" hangingPunct="1">
              <a:lnSpc>
                <a:spcPct val="200000"/>
              </a:lnSpc>
              <a:spcBef>
                <a:spcPts val="575"/>
              </a:spcBef>
              <a:buClr>
                <a:schemeClr val="tx1"/>
              </a:buClr>
              <a:buFont typeface="Wingdings" pitchFamily="2" charset="2"/>
              <a:buChar char="q"/>
              <a:defRPr/>
            </a:pPr>
            <a:r>
              <a:rPr lang="en-US" altLang="en-US" sz="1800" dirty="0">
                <a:latin typeface="+mn-lt"/>
              </a:rPr>
              <a:t>From Client </a:t>
            </a:r>
          </a:p>
          <a:p>
            <a:pPr marL="685800" lvl="1" indent="-228600">
              <a:lnSpc>
                <a:spcPct val="150000"/>
              </a:lnSpc>
              <a:buFont typeface="Arial" pitchFamily="34" charset="0"/>
              <a:buChar char="•"/>
            </a:pPr>
            <a:r>
              <a:rPr lang="en-US" sz="1600" dirty="0">
                <a:latin typeface="Arial" pitchFamily="34" charset="0"/>
                <a:cs typeface="Arial" pitchFamily="34" charset="0"/>
              </a:rPr>
              <a:t>Final go-ahead</a:t>
            </a:r>
          </a:p>
          <a:p>
            <a:pPr marL="685800" lvl="1" indent="-228600">
              <a:lnSpc>
                <a:spcPct val="150000"/>
              </a:lnSpc>
              <a:buFont typeface="Arial" pitchFamily="34" charset="0"/>
              <a:buChar char="•"/>
            </a:pPr>
            <a:r>
              <a:rPr lang="en-US" sz="1600" dirty="0">
                <a:latin typeface="Arial" pitchFamily="34" charset="0"/>
                <a:cs typeface="Arial" pitchFamily="34" charset="0"/>
              </a:rPr>
              <a:t>List of schools along with area details</a:t>
            </a:r>
          </a:p>
        </p:txBody>
      </p:sp>
      <p:sp>
        <p:nvSpPr>
          <p:cNvPr id="6" name="Content Placeholder 2">
            <a:extLst>
              <a:ext uri="{FF2B5EF4-FFF2-40B4-BE49-F238E27FC236}">
                <a16:creationId xmlns:a16="http://schemas.microsoft.com/office/drawing/2014/main" id="{87D4A341-EDAD-087F-7AE4-1E5ED309BC24}"/>
              </a:ext>
            </a:extLst>
          </p:cNvPr>
          <p:cNvSpPr txBox="1">
            <a:spLocks/>
          </p:cNvSpPr>
          <p:nvPr/>
        </p:nvSpPr>
        <p:spPr>
          <a:xfrm>
            <a:off x="5257800" y="3657600"/>
            <a:ext cx="6400800" cy="1828799"/>
          </a:xfrm>
          <a:prstGeom prst="rect">
            <a:avLst/>
          </a:prstGeom>
          <a:ln/>
        </p:spPr>
        <p:style>
          <a:lnRef idx="2">
            <a:schemeClr val="accent6"/>
          </a:lnRef>
          <a:fillRef idx="1">
            <a:schemeClr val="lt1"/>
          </a:fillRef>
          <a:effectRef idx="0">
            <a:schemeClr val="accent6"/>
          </a:effectRef>
          <a:fontRef idx="minor">
            <a:schemeClr val="dk1"/>
          </a:fontRef>
        </p:style>
        <p:txBody>
          <a:bodyPr/>
          <a:lstStyle>
            <a:lvl1pPr marL="273050" indent="-273050" eaLnBrk="0" hangingPunct="0">
              <a:spcBef>
                <a:spcPct val="20000"/>
              </a:spcBef>
              <a:buChar char="•"/>
              <a:defRPr sz="1100">
                <a:solidFill>
                  <a:schemeClr val="tx1"/>
                </a:solidFill>
                <a:latin typeface="Calibri" pitchFamily="34" charset="0"/>
              </a:defRPr>
            </a:lvl1pPr>
            <a:lvl2pPr marL="273050" indent="-273050" eaLnBrk="0" hangingPunct="0">
              <a:spcBef>
                <a:spcPct val="20000"/>
              </a:spcBef>
              <a:buChar char="–"/>
              <a:defRPr sz="1100">
                <a:solidFill>
                  <a:schemeClr val="tx1"/>
                </a:solidFill>
                <a:latin typeface="Calibri" pitchFamily="34" charset="0"/>
              </a:defRPr>
            </a:lvl2pPr>
            <a:lvl3pPr marL="822325" indent="-228600" eaLnBrk="0" hangingPunct="0">
              <a:spcBef>
                <a:spcPct val="20000"/>
              </a:spcBef>
              <a:buChar char="•"/>
              <a:defRPr sz="1100">
                <a:solidFill>
                  <a:schemeClr val="tx1"/>
                </a:solidFill>
                <a:latin typeface="Calibri" pitchFamily="34" charset="0"/>
              </a:defRPr>
            </a:lvl3pPr>
            <a:lvl4pPr marL="1096963" indent="-228600" eaLnBrk="0" hangingPunct="0">
              <a:spcBef>
                <a:spcPct val="20000"/>
              </a:spcBef>
              <a:buChar char="–"/>
              <a:defRPr sz="1100">
                <a:solidFill>
                  <a:schemeClr val="tx1"/>
                </a:solidFill>
                <a:latin typeface="Calibri" pitchFamily="34" charset="0"/>
              </a:defRPr>
            </a:lvl4pPr>
            <a:lvl5pPr marL="1371600" indent="-228600" eaLnBrk="0" hangingPunct="0">
              <a:spcBef>
                <a:spcPct val="20000"/>
              </a:spcBef>
              <a:buChar char="»"/>
              <a:defRPr sz="1100">
                <a:solidFill>
                  <a:schemeClr val="tx1"/>
                </a:solidFill>
                <a:latin typeface="Calibri" pitchFamily="34" charset="0"/>
              </a:defRPr>
            </a:lvl5pPr>
            <a:lvl6pPr marL="1828800" indent="-228600" eaLnBrk="0" fontAlgn="base" hangingPunct="0">
              <a:spcBef>
                <a:spcPct val="20000"/>
              </a:spcBef>
              <a:spcAft>
                <a:spcPct val="0"/>
              </a:spcAft>
              <a:buChar char="»"/>
              <a:defRPr sz="1100">
                <a:solidFill>
                  <a:schemeClr val="tx1"/>
                </a:solidFill>
                <a:latin typeface="Calibri" pitchFamily="34" charset="0"/>
              </a:defRPr>
            </a:lvl6pPr>
            <a:lvl7pPr marL="2286000" indent="-228600" eaLnBrk="0" fontAlgn="base" hangingPunct="0">
              <a:spcBef>
                <a:spcPct val="20000"/>
              </a:spcBef>
              <a:spcAft>
                <a:spcPct val="0"/>
              </a:spcAft>
              <a:buChar char="»"/>
              <a:defRPr sz="1100">
                <a:solidFill>
                  <a:schemeClr val="tx1"/>
                </a:solidFill>
                <a:latin typeface="Calibri" pitchFamily="34" charset="0"/>
              </a:defRPr>
            </a:lvl7pPr>
            <a:lvl8pPr marL="2743200" indent="-228600" eaLnBrk="0" fontAlgn="base" hangingPunct="0">
              <a:spcBef>
                <a:spcPct val="20000"/>
              </a:spcBef>
              <a:spcAft>
                <a:spcPct val="0"/>
              </a:spcAft>
              <a:buChar char="»"/>
              <a:defRPr sz="1100">
                <a:solidFill>
                  <a:schemeClr val="tx1"/>
                </a:solidFill>
                <a:latin typeface="Calibri" pitchFamily="34" charset="0"/>
              </a:defRPr>
            </a:lvl8pPr>
            <a:lvl9pPr marL="3200400" indent="-228600" eaLnBrk="0" fontAlgn="base" hangingPunct="0">
              <a:spcBef>
                <a:spcPct val="20000"/>
              </a:spcBef>
              <a:spcAft>
                <a:spcPct val="0"/>
              </a:spcAft>
              <a:buChar char="»"/>
              <a:defRPr sz="1100">
                <a:solidFill>
                  <a:schemeClr val="tx1"/>
                </a:solidFill>
                <a:latin typeface="Calibri" pitchFamily="34" charset="0"/>
              </a:defRPr>
            </a:lvl9pPr>
          </a:lstStyle>
          <a:p>
            <a:pPr eaLnBrk="1" hangingPunct="1">
              <a:lnSpc>
                <a:spcPct val="200000"/>
              </a:lnSpc>
              <a:spcBef>
                <a:spcPts val="575"/>
              </a:spcBef>
              <a:buClr>
                <a:schemeClr val="tx1"/>
              </a:buClr>
              <a:buFont typeface="Wingdings" pitchFamily="2" charset="2"/>
              <a:buChar char="q"/>
              <a:defRPr/>
            </a:pPr>
            <a:r>
              <a:rPr lang="en-US" altLang="en-US" sz="1800" dirty="0">
                <a:latin typeface="+mn-lt"/>
                <a:ea typeface="Verdana" pitchFamily="34" charset="0"/>
                <a:cs typeface="Verdana" pitchFamily="34" charset="0"/>
              </a:rPr>
              <a:t>From Market Xcel </a:t>
            </a:r>
          </a:p>
          <a:p>
            <a:pPr marL="685800" lvl="1" indent="-228600">
              <a:lnSpc>
                <a:spcPct val="150000"/>
              </a:lnSpc>
              <a:buClr>
                <a:srgbClr val="A96D2B"/>
              </a:buClr>
              <a:buSzPct val="85000"/>
              <a:buFont typeface="Arial" pitchFamily="34" charset="0"/>
              <a:buChar char="•"/>
              <a:defRPr/>
            </a:pPr>
            <a:r>
              <a:rPr lang="en-US" altLang="en-US" sz="1600" dirty="0">
                <a:latin typeface="Arial" pitchFamily="34" charset="0"/>
                <a:cs typeface="Arial" pitchFamily="34" charset="0"/>
              </a:rPr>
              <a:t>Regular research updates </a:t>
            </a:r>
          </a:p>
          <a:p>
            <a:pPr marL="685800" lvl="1" indent="-228600">
              <a:lnSpc>
                <a:spcPct val="150000"/>
              </a:lnSpc>
              <a:buFont typeface="Arial" pitchFamily="34" charset="0"/>
              <a:buChar char="•"/>
            </a:pPr>
            <a:r>
              <a:rPr lang="en-IN" sz="1600" dirty="0">
                <a:latin typeface="Arial" pitchFamily="34" charset="0"/>
                <a:cs typeface="Arial" pitchFamily="34" charset="0"/>
              </a:rPr>
              <a:t>Final report in ppt format – at an Overall level, Kids (class wise)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8960" y="149733"/>
            <a:ext cx="3260040" cy="320601"/>
          </a:xfrm>
          <a:prstGeom prst="rect">
            <a:avLst/>
          </a:prstGeom>
        </p:spPr>
        <p:txBody>
          <a:bodyPr vert="horz" wrap="square" lIns="0" tIns="12700" rIns="0" bIns="0" rtlCol="0">
            <a:spAutoFit/>
          </a:bodyPr>
          <a:lstStyle/>
          <a:p>
            <a:pPr marL="12700">
              <a:spcBef>
                <a:spcPts val="100"/>
              </a:spcBef>
            </a:pPr>
            <a:r>
              <a:rPr lang="en-IN" sz="2000" kern="1200" dirty="0">
                <a:solidFill>
                  <a:srgbClr val="FF6600"/>
                </a:solidFill>
              </a:rPr>
              <a:t>THE COST</a:t>
            </a:r>
          </a:p>
        </p:txBody>
      </p:sp>
      <p:graphicFrame>
        <p:nvGraphicFramePr>
          <p:cNvPr id="3" name="Table 2">
            <a:extLst>
              <a:ext uri="{FF2B5EF4-FFF2-40B4-BE49-F238E27FC236}">
                <a16:creationId xmlns:a16="http://schemas.microsoft.com/office/drawing/2014/main" id="{740D854F-B70D-CDF1-E6DD-9482814B97AD}"/>
              </a:ext>
            </a:extLst>
          </p:cNvPr>
          <p:cNvGraphicFramePr>
            <a:graphicFrameLocks noGrp="1"/>
          </p:cNvGraphicFramePr>
          <p:nvPr>
            <p:extLst>
              <p:ext uri="{D42A27DB-BD31-4B8C-83A1-F6EECF244321}">
                <p14:modId xmlns:p14="http://schemas.microsoft.com/office/powerpoint/2010/main" val="361105030"/>
              </p:ext>
            </p:extLst>
          </p:nvPr>
        </p:nvGraphicFramePr>
        <p:xfrm>
          <a:off x="477520" y="1397001"/>
          <a:ext cx="9139800" cy="1856765"/>
        </p:xfrm>
        <a:graphic>
          <a:graphicData uri="http://schemas.openxmlformats.org/drawingml/2006/table">
            <a:tbl>
              <a:tblPr firstRow="1" bandRow="1"/>
              <a:tblGrid>
                <a:gridCol w="4352963">
                  <a:extLst>
                    <a:ext uri="{9D8B030D-6E8A-4147-A177-3AD203B41FA5}">
                      <a16:colId xmlns:a16="http://schemas.microsoft.com/office/drawing/2014/main" val="2964355894"/>
                    </a:ext>
                  </a:extLst>
                </a:gridCol>
                <a:gridCol w="1736479">
                  <a:extLst>
                    <a:ext uri="{9D8B030D-6E8A-4147-A177-3AD203B41FA5}">
                      <a16:colId xmlns:a16="http://schemas.microsoft.com/office/drawing/2014/main" val="96280425"/>
                    </a:ext>
                  </a:extLst>
                </a:gridCol>
                <a:gridCol w="3050358">
                  <a:extLst>
                    <a:ext uri="{9D8B030D-6E8A-4147-A177-3AD203B41FA5}">
                      <a16:colId xmlns:a16="http://schemas.microsoft.com/office/drawing/2014/main" val="3836490210"/>
                    </a:ext>
                  </a:extLst>
                </a:gridCol>
              </a:tblGrid>
              <a:tr h="591895">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endParaRPr lang="en-US" dirty="0"/>
                    </a:p>
                  </a:txBody>
                  <a:tcPr>
                    <a:lnL w="9525" cap="flat" cmpd="sng" algn="ctr">
                      <a:solidFill>
                        <a:srgbClr val="4BACC6">
                          <a:shade val="95000"/>
                          <a:satMod val="105000"/>
                        </a:srgbClr>
                      </a:solidFill>
                      <a:prstDash val="solid"/>
                    </a:lnL>
                    <a:lnR>
                      <a:noFill/>
                    </a:lnR>
                    <a:lnT w="9525" cap="flat" cmpd="sng" algn="ctr">
                      <a:solidFill>
                        <a:srgbClr val="4BACC6">
                          <a:shade val="95000"/>
                          <a:satMod val="105000"/>
                        </a:srgbClr>
                      </a:solidFill>
                      <a:prstDash val="solid"/>
                    </a:lnT>
                    <a:lnB w="9525" cap="flat" cmpd="sng" algn="ctr">
                      <a:solidFill>
                        <a:srgbClr val="4BACC6">
                          <a:shade val="95000"/>
                          <a:satMod val="105000"/>
                        </a:srgbClr>
                      </a:solidFill>
                      <a:prstDash val="soli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sz="1400" b="1" kern="1200" dirty="0">
                          <a:solidFill>
                            <a:schemeClr val="bg1"/>
                          </a:solidFill>
                          <a:latin typeface="+mn-lt"/>
                          <a:ea typeface="+mn-ea"/>
                          <a:cs typeface="+mn-cs"/>
                        </a:rPr>
                        <a:t>Sample</a:t>
                      </a:r>
                    </a:p>
                  </a:txBody>
                  <a:tcPr marL="91447" marR="91447" marT="45706" marB="45706" anchor="ctr">
                    <a:lnL>
                      <a:noFill/>
                    </a:lnL>
                    <a:lnR>
                      <a:noFill/>
                    </a:lnR>
                    <a:lnT w="9525" cap="flat" cmpd="sng" algn="ctr">
                      <a:solidFill>
                        <a:srgbClr val="4BACC6">
                          <a:shade val="95000"/>
                          <a:satMod val="105000"/>
                        </a:srgbClr>
                      </a:solidFill>
                      <a:prstDash val="solid"/>
                    </a:lnT>
                    <a:lnB w="9525" cap="flat" cmpd="sng" algn="ctr">
                      <a:solidFill>
                        <a:srgbClr val="4BACC6">
                          <a:shade val="95000"/>
                          <a:satMod val="105000"/>
                        </a:srgbClr>
                      </a:solidFill>
                      <a:prstDash val="soli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sz="1400" dirty="0"/>
                        <a:t>TOTAL COST IN INR</a:t>
                      </a:r>
                      <a:endParaRPr lang="en-US" sz="1400" i="1" dirty="0">
                        <a:solidFill>
                          <a:schemeClr val="tx1"/>
                        </a:solidFill>
                        <a:latin typeface="+mn-lt"/>
                        <a:ea typeface="Verdana" pitchFamily="34" charset="0"/>
                        <a:cs typeface="Arial" pitchFamily="34" charset="0"/>
                      </a:endParaRPr>
                    </a:p>
                  </a:txBody>
                  <a:tcPr marL="91447" marR="91447" marT="45706" marB="45706" anchor="ctr">
                    <a:lnL>
                      <a:noFill/>
                    </a:lnL>
                    <a:lnR w="9525" cap="flat" cmpd="sng" algn="ctr">
                      <a:solidFill>
                        <a:srgbClr val="4BACC6">
                          <a:shade val="95000"/>
                          <a:satMod val="105000"/>
                        </a:srgbClr>
                      </a:solidFill>
                      <a:prstDash val="solid"/>
                    </a:lnR>
                    <a:lnT w="9525" cap="flat" cmpd="sng" algn="ctr">
                      <a:solidFill>
                        <a:srgbClr val="4BACC6">
                          <a:shade val="95000"/>
                          <a:satMod val="105000"/>
                        </a:srgbClr>
                      </a:solidFill>
                      <a:prstDash val="solid"/>
                    </a:lnT>
                    <a:lnB w="9525" cap="flat" cmpd="sng" algn="ctr">
                      <a:solidFill>
                        <a:srgbClr val="4BACC6">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3856252037"/>
                  </a:ext>
                </a:extLst>
              </a:tr>
              <a:tr h="63243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600" dirty="0"/>
                        <a:t>Face to face intervention</a:t>
                      </a:r>
                    </a:p>
                  </a:txBody>
                  <a:tcPr anchor="ctr">
                    <a:lnL w="9525" cap="flat" cmpd="sng" algn="ctr">
                      <a:solidFill>
                        <a:srgbClr val="4BACC6">
                          <a:shade val="95000"/>
                          <a:satMod val="105000"/>
                        </a:srgbClr>
                      </a:solidFill>
                      <a:prstDash val="solid"/>
                    </a:lnL>
                    <a:lnR>
                      <a:noFill/>
                    </a:lnR>
                    <a:lnT w="9525" cap="flat" cmpd="sng" algn="ctr">
                      <a:solidFill>
                        <a:srgbClr val="4BACC6">
                          <a:shade val="95000"/>
                          <a:satMod val="105000"/>
                        </a:srgbClr>
                      </a:solidFill>
                      <a:prstDash val="solid"/>
                    </a:lnT>
                    <a:lnB w="9525" cap="flat" cmpd="sng" algn="ctr">
                      <a:solidFill>
                        <a:srgbClr val="4BACC6">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r>
                        <a:rPr lang="en-US" dirty="0"/>
                        <a:t>500</a:t>
                      </a:r>
                    </a:p>
                  </a:txBody>
                  <a:tcPr anchor="ctr">
                    <a:lnL>
                      <a:noFill/>
                    </a:lnL>
                    <a:lnR>
                      <a:noFill/>
                    </a:lnR>
                    <a:lnT w="9525" cap="flat" cmpd="sng" algn="ctr">
                      <a:solidFill>
                        <a:srgbClr val="4BACC6">
                          <a:shade val="95000"/>
                          <a:satMod val="105000"/>
                        </a:srgbClr>
                      </a:solidFill>
                      <a:prstDash val="solid"/>
                    </a:lnT>
                    <a:lnB w="9525" cap="flat" cmpd="sng" algn="ctr">
                      <a:solidFill>
                        <a:srgbClr val="4BACC6">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r>
                        <a:rPr lang="en-US" sz="2000" b="1" dirty="0"/>
                        <a:t>3,10,000</a:t>
                      </a:r>
                    </a:p>
                  </a:txBody>
                  <a:tcPr anchor="ctr">
                    <a:lnL>
                      <a:noFill/>
                    </a:lnL>
                    <a:lnR w="9525" cap="flat" cmpd="sng" algn="ctr">
                      <a:solidFill>
                        <a:srgbClr val="4BACC6">
                          <a:shade val="95000"/>
                          <a:satMod val="105000"/>
                        </a:srgbClr>
                      </a:solidFill>
                      <a:prstDash val="solid"/>
                    </a:lnR>
                    <a:lnT w="9525" cap="flat" cmpd="sng" algn="ctr">
                      <a:solidFill>
                        <a:srgbClr val="4BACC6">
                          <a:shade val="95000"/>
                          <a:satMod val="105000"/>
                        </a:srgbClr>
                      </a:solidFill>
                      <a:prstDash val="solid"/>
                      <a:round/>
                      <a:headEnd type="none" w="med" len="med"/>
                      <a:tailEnd type="none" w="med" len="med"/>
                    </a:lnT>
                    <a:lnB w="9525" cap="flat" cmpd="sng" algn="ctr">
                      <a:solidFill>
                        <a:srgbClr val="4BACC6">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1945151"/>
                  </a:ext>
                </a:extLst>
              </a:tr>
              <a:tr h="632435">
                <a:tc>
                  <a:txBody>
                    <a:bodyPr/>
                    <a:lstStyle/>
                    <a:p>
                      <a:r>
                        <a:rPr lang="en-US" sz="1800" b="1" dirty="0"/>
                        <a:t>TOTAL COST</a:t>
                      </a:r>
                    </a:p>
                  </a:txBody>
                  <a:tcPr anchor="ctr">
                    <a:lnL w="9525" cap="flat" cmpd="sng" algn="ctr">
                      <a:solidFill>
                        <a:srgbClr val="4BACC6">
                          <a:shade val="95000"/>
                          <a:satMod val="105000"/>
                        </a:srgbClr>
                      </a:solidFill>
                      <a:prstDash val="solid"/>
                    </a:lnL>
                    <a:lnR>
                      <a:noFill/>
                    </a:lnR>
                    <a:lnT w="9525" cap="flat" cmpd="sng" algn="ctr">
                      <a:solidFill>
                        <a:srgbClr val="4BACC6">
                          <a:shade val="95000"/>
                          <a:satMod val="105000"/>
                        </a:srgbClr>
                      </a:solidFill>
                      <a:prstDash val="solid"/>
                      <a:round/>
                      <a:headEnd type="none" w="med" len="med"/>
                      <a:tailEnd type="none" w="med" len="med"/>
                    </a:lnT>
                    <a:lnB w="9525" cap="flat" cmpd="sng" algn="ctr">
                      <a:solidFill>
                        <a:srgbClr val="4BACC6">
                          <a:shade val="95000"/>
                          <a:satMod val="105000"/>
                        </a:srgbClr>
                      </a:solidFill>
                      <a:prstDash val="solid"/>
                    </a:lnB>
                    <a:lnTlToBr w="12700" cmpd="sng">
                      <a:noFill/>
                      <a:prstDash val="solid"/>
                    </a:lnTlToBr>
                    <a:lnBlToTr w="12700" cmpd="sng">
                      <a:noFill/>
                      <a:prstDash val="solid"/>
                    </a:lnBlToTr>
                    <a:noFill/>
                  </a:tcPr>
                </a:tc>
                <a:tc>
                  <a:txBody>
                    <a:bodyPr/>
                    <a:lstStyle/>
                    <a:p>
                      <a:pPr algn="ctr"/>
                      <a:endParaRPr lang="en-US" dirty="0"/>
                    </a:p>
                  </a:txBody>
                  <a:tcPr anchor="ctr">
                    <a:lnL>
                      <a:noFill/>
                    </a:lnL>
                    <a:lnR>
                      <a:noFill/>
                    </a:lnR>
                    <a:lnT w="9525" cap="flat" cmpd="sng" algn="ctr">
                      <a:solidFill>
                        <a:srgbClr val="4BACC6">
                          <a:shade val="95000"/>
                          <a:satMod val="105000"/>
                        </a:srgbClr>
                      </a:solidFill>
                      <a:prstDash val="solid"/>
                      <a:round/>
                      <a:headEnd type="none" w="med" len="med"/>
                      <a:tailEnd type="none" w="med" len="med"/>
                    </a:lnT>
                    <a:lnB w="9525" cap="flat" cmpd="sng" algn="ctr">
                      <a:solidFill>
                        <a:srgbClr val="4BACC6">
                          <a:shade val="95000"/>
                          <a:satMod val="105000"/>
                        </a:srgbClr>
                      </a:solidFill>
                      <a:prstDash val="solid"/>
                    </a:lnB>
                    <a:lnTlToBr w="12700" cmpd="sng">
                      <a:noFill/>
                      <a:prstDash val="solid"/>
                    </a:lnTlToBr>
                    <a:lnBlToTr w="12700" cmpd="sng">
                      <a:noFill/>
                      <a:prstDash val="solid"/>
                    </a:lnBlToTr>
                    <a:noFill/>
                  </a:tcPr>
                </a:tc>
                <a:tc>
                  <a:txBody>
                    <a:bodyPr/>
                    <a:lstStyle/>
                    <a:p>
                      <a:pPr algn="ctr"/>
                      <a:r>
                        <a:rPr lang="en-US" sz="2000" b="1" dirty="0"/>
                        <a:t>3,10,000</a:t>
                      </a:r>
                    </a:p>
                  </a:txBody>
                  <a:tcPr anchor="ctr">
                    <a:lnL>
                      <a:noFill/>
                    </a:lnL>
                    <a:lnR w="9525" cap="flat" cmpd="sng" algn="ctr">
                      <a:solidFill>
                        <a:srgbClr val="4BACC6">
                          <a:shade val="95000"/>
                          <a:satMod val="105000"/>
                        </a:srgbClr>
                      </a:solidFill>
                      <a:prstDash val="solid"/>
                    </a:lnR>
                    <a:lnT w="9525" cap="flat" cmpd="sng" algn="ctr">
                      <a:solidFill>
                        <a:srgbClr val="4BACC6">
                          <a:shade val="95000"/>
                          <a:satMod val="105000"/>
                        </a:srgbClr>
                      </a:solidFill>
                      <a:prstDash val="solid"/>
                      <a:round/>
                      <a:headEnd type="none" w="med" len="med"/>
                      <a:tailEnd type="none" w="med" len="med"/>
                    </a:lnT>
                    <a:lnB w="9525" cap="flat" cmpd="sng" algn="ctr">
                      <a:solidFill>
                        <a:srgbClr val="4BACC6">
                          <a:shade val="95000"/>
                          <a:satMod val="105000"/>
                        </a:srgbClr>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28789211"/>
                  </a:ext>
                </a:extLst>
              </a:tr>
            </a:tbl>
          </a:graphicData>
        </a:graphic>
      </p:graphicFrame>
      <p:sp>
        <p:nvSpPr>
          <p:cNvPr id="4" name="TextBox 3">
            <a:extLst>
              <a:ext uri="{FF2B5EF4-FFF2-40B4-BE49-F238E27FC236}">
                <a16:creationId xmlns:a16="http://schemas.microsoft.com/office/drawing/2014/main" id="{190EF4CD-9C72-194C-711C-5F90FDE8EDAD}"/>
              </a:ext>
            </a:extLst>
          </p:cNvPr>
          <p:cNvSpPr txBox="1"/>
          <p:nvPr/>
        </p:nvSpPr>
        <p:spPr>
          <a:xfrm>
            <a:off x="477520" y="4267200"/>
            <a:ext cx="10769601" cy="307777"/>
          </a:xfrm>
          <a:prstGeom prst="rect">
            <a:avLst/>
          </a:prstGeom>
          <a:noFill/>
        </p:spPr>
        <p:txBody>
          <a:bodyPr wrap="square" rtlCol="0">
            <a:spAutoFit/>
          </a:bodyPr>
          <a:lstStyle/>
          <a:p>
            <a:r>
              <a:rPr lang="en-IN" sz="1400" b="1" i="1" dirty="0"/>
              <a:t>The above cost is exclusive of GST to be charged as per GOI norms</a:t>
            </a:r>
          </a:p>
        </p:txBody>
      </p:sp>
    </p:spTree>
    <p:extLst>
      <p:ext uri="{BB962C8B-B14F-4D97-AF65-F5344CB8AC3E}">
        <p14:creationId xmlns:p14="http://schemas.microsoft.com/office/powerpoint/2010/main" val="39685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8960" y="149733"/>
            <a:ext cx="3260040" cy="320601"/>
          </a:xfrm>
          <a:prstGeom prst="rect">
            <a:avLst/>
          </a:prstGeom>
        </p:spPr>
        <p:txBody>
          <a:bodyPr vert="horz" wrap="square" lIns="0" tIns="12700" rIns="0" bIns="0" rtlCol="0">
            <a:spAutoFit/>
          </a:bodyPr>
          <a:lstStyle/>
          <a:p>
            <a:pPr marL="12700">
              <a:spcBef>
                <a:spcPts val="100"/>
              </a:spcBef>
            </a:pPr>
            <a:r>
              <a:rPr lang="en-IN" sz="2000" kern="1200" dirty="0">
                <a:solidFill>
                  <a:srgbClr val="FF6600"/>
                </a:solidFill>
              </a:rPr>
              <a:t>PAYMENT TERMS</a:t>
            </a:r>
          </a:p>
        </p:txBody>
      </p:sp>
      <p:sp>
        <p:nvSpPr>
          <p:cNvPr id="5" name="TextBox 4">
            <a:extLst>
              <a:ext uri="{FF2B5EF4-FFF2-40B4-BE49-F238E27FC236}">
                <a16:creationId xmlns:a16="http://schemas.microsoft.com/office/drawing/2014/main" id="{DDBA03EE-FBBC-AFBB-84E6-3A3BEEA2FAB5}"/>
              </a:ext>
            </a:extLst>
          </p:cNvPr>
          <p:cNvSpPr txBox="1"/>
          <p:nvPr/>
        </p:nvSpPr>
        <p:spPr>
          <a:xfrm>
            <a:off x="56705" y="768726"/>
            <a:ext cx="11896725" cy="5478423"/>
          </a:xfrm>
          <a:prstGeom prst="rect">
            <a:avLst/>
          </a:prstGeom>
          <a:noFill/>
        </p:spPr>
        <p:txBody>
          <a:bodyPr wrap="square" rtlCol="0">
            <a:spAutoFit/>
          </a:bodyPr>
          <a:lstStyle/>
          <a:p>
            <a:pPr algn="just"/>
            <a:r>
              <a:rPr lang="en-IN" sz="1400" b="1" dirty="0"/>
              <a:t>PAYMENT TERMS</a:t>
            </a:r>
            <a:endParaRPr lang="en-IN" sz="1400" dirty="0"/>
          </a:p>
          <a:p>
            <a:pPr marL="342900" lvl="0" indent="-342900" algn="just">
              <a:buFont typeface="+mj-lt"/>
              <a:buAutoNum type="arabicPeriod"/>
            </a:pPr>
            <a:r>
              <a:rPr lang="en-IN" sz="1400" dirty="0">
                <a:solidFill>
                  <a:srgbClr val="000000"/>
                </a:solidFill>
                <a:effectLst/>
                <a:ea typeface="Times New Roman" panose="02020603050405020304" pitchFamily="18" charset="0"/>
                <a:cs typeface="Arial" panose="020B0604020202020204" pitchFamily="34" charset="0"/>
              </a:rPr>
              <a:t>The first 50% of the agreed fee for the Project will be invoiced upon commissioning of the Project (“the advance Invoice”). </a:t>
            </a:r>
            <a:endParaRPr lang="en-US" sz="1400" dirty="0">
              <a:effectLst/>
              <a:ea typeface="Times New Roman" panose="02020603050405020304" pitchFamily="18" charset="0"/>
              <a:cs typeface="Arial" panose="020B0604020202020204" pitchFamily="34" charset="0"/>
            </a:endParaRPr>
          </a:p>
          <a:p>
            <a:pPr marL="342900" lvl="0" indent="-342900" algn="just">
              <a:buFont typeface="+mj-lt"/>
              <a:buAutoNum type="arabicPeriod"/>
            </a:pPr>
            <a:r>
              <a:rPr lang="en-IN" sz="1400" dirty="0">
                <a:solidFill>
                  <a:srgbClr val="000000"/>
                </a:solidFill>
                <a:effectLst/>
                <a:ea typeface="Times New Roman" panose="02020603050405020304" pitchFamily="18" charset="0"/>
                <a:cs typeface="Arial" panose="020B0604020202020204" pitchFamily="34" charset="0"/>
              </a:rPr>
              <a:t>Payment of Advance Invoice is due from the Client within 7 days of the invoice date</a:t>
            </a:r>
            <a:endParaRPr lang="en-US" sz="1400" dirty="0">
              <a:effectLst/>
              <a:ea typeface="Times New Roman" panose="02020603050405020304" pitchFamily="18" charset="0"/>
              <a:cs typeface="Arial" panose="020B0604020202020204" pitchFamily="34" charset="0"/>
            </a:endParaRPr>
          </a:p>
          <a:p>
            <a:pPr marL="342900" lvl="0" indent="-342900" algn="just">
              <a:buFont typeface="+mj-lt"/>
              <a:buAutoNum type="arabicPeriod"/>
            </a:pPr>
            <a:r>
              <a:rPr lang="en-IN" sz="1400" dirty="0">
                <a:solidFill>
                  <a:srgbClr val="000000"/>
                </a:solidFill>
                <a:effectLst/>
                <a:ea typeface="Times New Roman" panose="02020603050405020304" pitchFamily="18" charset="0"/>
                <a:cs typeface="Arial" panose="020B0604020202020204" pitchFamily="34" charset="0"/>
              </a:rPr>
              <a:t>The Balance Invoice will be invoiced on project completion.</a:t>
            </a:r>
          </a:p>
          <a:p>
            <a:pPr marL="342900" lvl="0" indent="-342900" algn="just">
              <a:buFont typeface="+mj-lt"/>
              <a:buAutoNum type="arabicPeriod"/>
            </a:pPr>
            <a:r>
              <a:rPr lang="en-IN" sz="1400" dirty="0">
                <a:solidFill>
                  <a:srgbClr val="000000"/>
                </a:solidFill>
                <a:effectLst/>
                <a:ea typeface="Times New Roman" panose="02020603050405020304" pitchFamily="18" charset="0"/>
                <a:cs typeface="Arial" panose="020B0604020202020204" pitchFamily="34" charset="0"/>
              </a:rPr>
              <a:t>Any additional costs outstanding will either be included in the Final Invoice or will be invoiced separately, as and when they arise.</a:t>
            </a:r>
            <a:endParaRPr lang="en-US" sz="1400" dirty="0">
              <a:effectLst/>
              <a:ea typeface="Times New Roman" panose="02020603050405020304" pitchFamily="18" charset="0"/>
              <a:cs typeface="Arial" panose="020B0604020202020204" pitchFamily="34" charset="0"/>
            </a:endParaRPr>
          </a:p>
          <a:p>
            <a:pPr marL="342900" lvl="0" indent="-342900" algn="just">
              <a:buFont typeface="+mj-lt"/>
              <a:buAutoNum type="arabicPeriod"/>
            </a:pPr>
            <a:r>
              <a:rPr lang="en-IN" sz="1400" dirty="0">
                <a:solidFill>
                  <a:srgbClr val="000000"/>
                </a:solidFill>
                <a:effectLst/>
                <a:ea typeface="Times New Roman" panose="02020603050405020304" pitchFamily="18" charset="0"/>
                <a:cs typeface="Arial" panose="020B0604020202020204" pitchFamily="34" charset="0"/>
              </a:rPr>
              <a:t>All invoices except advance to be paid within 45 days of Invoice date.</a:t>
            </a:r>
            <a:endParaRPr lang="en-US" sz="1400" dirty="0">
              <a:effectLst/>
              <a:ea typeface="Times New Roman" panose="02020603050405020304" pitchFamily="18" charset="0"/>
              <a:cs typeface="Arial" panose="020B0604020202020204" pitchFamily="34" charset="0"/>
            </a:endParaRPr>
          </a:p>
          <a:p>
            <a:pPr marL="342900" lvl="0" indent="-342900" algn="just">
              <a:buFont typeface="+mj-lt"/>
              <a:buAutoNum type="arabicPeriod"/>
            </a:pPr>
            <a:r>
              <a:rPr lang="en-IN" sz="1400" dirty="0">
                <a:solidFill>
                  <a:srgbClr val="000000"/>
                </a:solidFill>
                <a:effectLst/>
                <a:ea typeface="Times New Roman" panose="02020603050405020304" pitchFamily="18" charset="0"/>
                <a:cs typeface="Arial" panose="020B0604020202020204" pitchFamily="34" charset="0"/>
              </a:rPr>
              <a:t>The fees exclude GST, which will be charged in addition at the current applicable rate.</a:t>
            </a:r>
            <a:endParaRPr lang="en-US" sz="1400" dirty="0">
              <a:effectLst/>
              <a:ea typeface="Times New Roman" panose="02020603050405020304" pitchFamily="18" charset="0"/>
              <a:cs typeface="Arial" panose="020B0604020202020204" pitchFamily="34" charset="0"/>
            </a:endParaRPr>
          </a:p>
          <a:p>
            <a:pPr marL="342900" lvl="0" indent="-342900" algn="just">
              <a:buFont typeface="+mj-lt"/>
              <a:buAutoNum type="arabicPeriod"/>
            </a:pPr>
            <a:r>
              <a:rPr lang="en-IN" sz="1400" dirty="0">
                <a:solidFill>
                  <a:srgbClr val="000000"/>
                </a:solidFill>
                <a:effectLst/>
                <a:ea typeface="Times New Roman" panose="02020603050405020304" pitchFamily="18" charset="0"/>
                <a:cs typeface="Arial" panose="020B0604020202020204" pitchFamily="34" charset="0"/>
              </a:rPr>
              <a:t>MX will pass on charges for supplementary expenses such as hotel, travel, viewing facilities, and subsistence costs unless agreed otherwise. A handling charge of 20% will be added to all expenses.</a:t>
            </a:r>
            <a:endParaRPr lang="en-US" sz="1400" dirty="0">
              <a:effectLst/>
              <a:ea typeface="Times New Roman" panose="02020603050405020304" pitchFamily="18" charset="0"/>
              <a:cs typeface="Arial" panose="020B0604020202020204" pitchFamily="34" charset="0"/>
            </a:endParaRPr>
          </a:p>
          <a:p>
            <a:pPr marL="342900" lvl="0" indent="-342900" algn="just">
              <a:buFont typeface="+mj-lt"/>
              <a:buAutoNum type="arabicPeriod"/>
            </a:pPr>
            <a:r>
              <a:rPr lang="en-IN" sz="1400" dirty="0">
                <a:solidFill>
                  <a:srgbClr val="000000"/>
                </a:solidFill>
                <a:effectLst/>
                <a:ea typeface="Times New Roman" panose="02020603050405020304" pitchFamily="18" charset="0"/>
                <a:cs typeface="Arial" panose="020B0604020202020204" pitchFamily="34" charset="0"/>
              </a:rPr>
              <a:t>MX also confirm that MX is registered under MSME Act. The Udyam Registration Number is </a:t>
            </a:r>
            <a:r>
              <a:rPr lang="en-IN" sz="1400" b="1" dirty="0">
                <a:solidFill>
                  <a:srgbClr val="000000"/>
                </a:solidFill>
                <a:effectLst/>
                <a:ea typeface="Times New Roman" panose="02020603050405020304" pitchFamily="18" charset="0"/>
                <a:cs typeface="Arial" panose="020B0604020202020204" pitchFamily="34" charset="0"/>
              </a:rPr>
              <a:t>UDYAM-DL-08-0002439</a:t>
            </a:r>
            <a:endParaRPr lang="en-US" sz="1400" dirty="0">
              <a:effectLst/>
              <a:ea typeface="Times New Roman" panose="02020603050405020304" pitchFamily="18" charset="0"/>
              <a:cs typeface="Arial" panose="020B0604020202020204" pitchFamily="34" charset="0"/>
            </a:endParaRPr>
          </a:p>
          <a:p>
            <a:pPr marL="342900" lvl="0" indent="-342900" algn="just">
              <a:buFont typeface="+mj-lt"/>
              <a:buAutoNum type="arabicPeriod"/>
            </a:pPr>
            <a:r>
              <a:rPr lang="en-IN" sz="1400" dirty="0">
                <a:solidFill>
                  <a:srgbClr val="000000"/>
                </a:solidFill>
                <a:effectLst/>
                <a:ea typeface="Times New Roman" panose="02020603050405020304" pitchFamily="18" charset="0"/>
                <a:cs typeface="Arial" panose="020B0604020202020204" pitchFamily="34" charset="0"/>
              </a:rPr>
              <a:t>Where MX deems it necessary to instruct a legal enquiry to recover payment, all legal and Client charges are payable by the Client on an indemnity basis.</a:t>
            </a:r>
            <a:endParaRPr lang="en-US" sz="1400" dirty="0">
              <a:effectLst/>
              <a:ea typeface="Times New Roman" panose="02020603050405020304" pitchFamily="18" charset="0"/>
              <a:cs typeface="Arial" panose="020B0604020202020204" pitchFamily="34" charset="0"/>
            </a:endParaRPr>
          </a:p>
          <a:p>
            <a:pPr marL="342900" lvl="0" indent="-342900" algn="just">
              <a:buFont typeface="+mj-lt"/>
              <a:buAutoNum type="arabicPeriod"/>
            </a:pPr>
            <a:r>
              <a:rPr lang="en-IN" sz="1400" dirty="0">
                <a:solidFill>
                  <a:srgbClr val="000000"/>
                </a:solidFill>
                <a:effectLst/>
                <a:ea typeface="Times New Roman" panose="02020603050405020304" pitchFamily="18" charset="0"/>
                <a:cs typeface="Arial" panose="020B0604020202020204" pitchFamily="34" charset="0"/>
              </a:rPr>
              <a:t>The party providing MX with written instructions for the Project is classified as the Client and will be invoiced and considered to be fully responsible for payment of invoices. In the case where a Client is representing another party (‘their client’), on whose behalf they issue instructions to MX, the Client issuing the instructions to MX will still be responsible for payment of invoices. This is regardless of any payment arrangements they may have with their client.</a:t>
            </a:r>
            <a:endParaRPr lang="en-US" sz="1400" dirty="0">
              <a:effectLst/>
              <a:ea typeface="Times New Roman" panose="02020603050405020304" pitchFamily="18" charset="0"/>
              <a:cs typeface="Arial" panose="020B0604020202020204" pitchFamily="34" charset="0"/>
            </a:endParaRPr>
          </a:p>
          <a:p>
            <a:pPr marL="342900" lvl="0" indent="-342900" algn="just">
              <a:buFont typeface="+mj-lt"/>
              <a:buAutoNum type="arabicPeriod"/>
            </a:pPr>
            <a:r>
              <a:rPr lang="en-IN" sz="1400" dirty="0">
                <a:solidFill>
                  <a:srgbClr val="000000"/>
                </a:solidFill>
                <a:effectLst/>
                <a:ea typeface="Times New Roman" panose="02020603050405020304" pitchFamily="18" charset="0"/>
                <a:cs typeface="Arial" panose="020B0604020202020204" pitchFamily="34" charset="0"/>
              </a:rPr>
              <a:t>The fees quoted are estimated according to specific Project requirements, the agreed timescale, and any assumptions detailed in the proposal. If the timescale, Project objectives, requirements, research approach, or the assumptions on which the quote is based change in any way by the Client, MX reserves the right to review the date of completion and the agreed fee, and charge for any additional work that has resulted from changes. This includes all amendments made to research quotas, and analysis parameters (e.g., profiling of research participants) after the quote has been accepted by the Client and the Contract commences.</a:t>
            </a:r>
            <a:endParaRPr lang="en-US" sz="1400" dirty="0">
              <a:effectLst/>
              <a:ea typeface="Times New Roman" panose="02020603050405020304" pitchFamily="18" charset="0"/>
              <a:cs typeface="Arial" panose="020B0604020202020204" pitchFamily="34" charset="0"/>
            </a:endParaRPr>
          </a:p>
          <a:p>
            <a:pPr marL="342900" lvl="0" indent="-342900" algn="just">
              <a:buFont typeface="+mj-lt"/>
              <a:buAutoNum type="arabicPeriod"/>
            </a:pPr>
            <a:r>
              <a:rPr lang="en-IN" sz="1400" dirty="0">
                <a:solidFill>
                  <a:srgbClr val="000000"/>
                </a:solidFill>
                <a:effectLst/>
                <a:ea typeface="Times New Roman" panose="02020603050405020304" pitchFamily="18" charset="0"/>
                <a:cs typeface="Arial" panose="020B0604020202020204" pitchFamily="34" charset="0"/>
              </a:rPr>
              <a:t>In addition, if the disbursement costs (which shall include but not be limited to fees for publications, data lists, documents) on any Project increase from those estimated by MX, MX shall as soon as reasonably practicably inform the Client of the increase and the Client agrees to reimburse the total costs of obtaining the said disbursements at the rates charged to MX.</a:t>
            </a:r>
            <a:endParaRPr lang="en-US" sz="1400" dirty="0">
              <a:effectLst/>
              <a:ea typeface="Times New Roman" panose="02020603050405020304" pitchFamily="18" charset="0"/>
              <a:cs typeface="Arial" panose="020B0604020202020204" pitchFamily="34" charset="0"/>
            </a:endParaRPr>
          </a:p>
          <a:p>
            <a:pPr marL="342900" lvl="0" indent="-342900" algn="just">
              <a:buFont typeface="+mj-lt"/>
              <a:buAutoNum type="arabicPeriod"/>
            </a:pPr>
            <a:r>
              <a:rPr lang="en-IN" sz="1400" dirty="0">
                <a:solidFill>
                  <a:srgbClr val="000000"/>
                </a:solidFill>
                <a:effectLst/>
                <a:ea typeface="Times New Roman" panose="02020603050405020304" pitchFamily="18" charset="0"/>
                <a:cs typeface="Arial" panose="020B0604020202020204" pitchFamily="34" charset="0"/>
              </a:rPr>
              <a:t>Post final submission of data and/or report MX will take queries for up to 4 weeks of the final submission. Any request/query made after 4 weeks will be handled at the discretion and/or additional cost by MX.</a:t>
            </a:r>
            <a:endParaRPr lang="en-US" sz="1400" dirty="0">
              <a:effectLst/>
              <a:ea typeface="Times New Roman" panose="02020603050405020304" pitchFamily="18" charset="0"/>
              <a:cs typeface="Arial" panose="020B0604020202020204" pitchFamily="34" charset="0"/>
            </a:endParaRPr>
          </a:p>
          <a:p>
            <a:pPr algn="just"/>
            <a:endParaRPr lang="en-IN" sz="1400" dirty="0"/>
          </a:p>
        </p:txBody>
      </p:sp>
    </p:spTree>
    <p:extLst>
      <p:ext uri="{BB962C8B-B14F-4D97-AF65-F5344CB8AC3E}">
        <p14:creationId xmlns:p14="http://schemas.microsoft.com/office/powerpoint/2010/main" val="1073754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8960" y="149733"/>
            <a:ext cx="5469840" cy="320601"/>
          </a:xfrm>
          <a:prstGeom prst="rect">
            <a:avLst/>
          </a:prstGeom>
        </p:spPr>
        <p:txBody>
          <a:bodyPr vert="horz" wrap="square" lIns="0" tIns="12700" rIns="0" bIns="0" rtlCol="0">
            <a:spAutoFit/>
          </a:bodyPr>
          <a:lstStyle/>
          <a:p>
            <a:pPr marL="12700">
              <a:spcBef>
                <a:spcPts val="100"/>
              </a:spcBef>
            </a:pPr>
            <a:r>
              <a:rPr lang="en-IN" sz="2000" kern="1200" dirty="0">
                <a:solidFill>
                  <a:srgbClr val="FF6600"/>
                </a:solidFill>
              </a:rPr>
              <a:t>PROJECT TERMS AND CONDITION</a:t>
            </a:r>
          </a:p>
        </p:txBody>
      </p:sp>
      <p:sp>
        <p:nvSpPr>
          <p:cNvPr id="3" name="TextBox 2">
            <a:extLst>
              <a:ext uri="{FF2B5EF4-FFF2-40B4-BE49-F238E27FC236}">
                <a16:creationId xmlns:a16="http://schemas.microsoft.com/office/drawing/2014/main" id="{89AC410B-3600-62E0-7280-500B23AD6D95}"/>
              </a:ext>
            </a:extLst>
          </p:cNvPr>
          <p:cNvSpPr txBox="1"/>
          <p:nvPr/>
        </p:nvSpPr>
        <p:spPr>
          <a:xfrm>
            <a:off x="296946" y="640080"/>
            <a:ext cx="11598108" cy="5577840"/>
          </a:xfrm>
          <a:prstGeom prst="rect">
            <a:avLst/>
          </a:prstGeom>
          <a:noFill/>
        </p:spPr>
        <p:txBody>
          <a:bodyPr wrap="square" rtlCol="0">
            <a:spAutoFit/>
          </a:bodyPr>
          <a:lstStyle/>
          <a:p>
            <a:pPr algn="just"/>
            <a:r>
              <a:rPr lang="en-IN" sz="1000" dirty="0">
                <a:solidFill>
                  <a:schemeClr val="tx1">
                    <a:lumMod val="75000"/>
                    <a:lumOff val="25000"/>
                  </a:schemeClr>
                </a:solidFill>
              </a:rPr>
              <a:t>In the following terms and conditions document (the “Terms and Conditions”), ‘MX’ refers to Market Xcel Data Matrix Pvt Ltd, (CIN. U74130DL2005PTC144211) incorporated in INDIA whose registered office is </a:t>
            </a:r>
            <a:r>
              <a:rPr lang="en-US" sz="1000" b="0" i="0" dirty="0">
                <a:solidFill>
                  <a:srgbClr val="202124"/>
                </a:solidFill>
                <a:effectLst/>
              </a:rPr>
              <a:t>17, Okhla Industrial Estate Phase 3 Rd, Okhla Phase III, Okhla Industrial Estate, New Delhi, Delhi 110020</a:t>
            </a:r>
            <a:r>
              <a:rPr lang="en-IN" sz="1000" dirty="0">
                <a:solidFill>
                  <a:schemeClr val="tx1">
                    <a:lumMod val="75000"/>
                    <a:lumOff val="25000"/>
                  </a:schemeClr>
                </a:solidFill>
              </a:rPr>
              <a:t>, and ‘the Client’ refers to the person/company who agrees to commission research (“the Project”) to MX.</a:t>
            </a:r>
          </a:p>
          <a:p>
            <a:pPr algn="just"/>
            <a:r>
              <a:rPr lang="en-IN" sz="1000" b="1" dirty="0">
                <a:solidFill>
                  <a:schemeClr val="tx1">
                    <a:lumMod val="75000"/>
                    <a:lumOff val="25000"/>
                  </a:schemeClr>
                </a:solidFill>
              </a:rPr>
              <a:t>Standard Terms &amp; Conditions</a:t>
            </a:r>
            <a:endParaRPr lang="en-IN" sz="1000" dirty="0">
              <a:solidFill>
                <a:schemeClr val="tx1">
                  <a:lumMod val="75000"/>
                  <a:lumOff val="25000"/>
                </a:schemeClr>
              </a:solidFill>
            </a:endParaRPr>
          </a:p>
          <a:p>
            <a:pPr algn="just"/>
            <a:r>
              <a:rPr lang="en-IN" sz="1000" dirty="0">
                <a:solidFill>
                  <a:schemeClr val="tx1">
                    <a:lumMod val="75000"/>
                    <a:lumOff val="25000"/>
                  </a:schemeClr>
                </a:solidFill>
              </a:rPr>
              <a:t>1. The following Terms and Conditions of business apply to all contracts between MX and the Client, and acceptance of the last quotation given will be taken as acceptance of these Terms and Conditions of business. Acceptance of these Terms and Conditions also constitutes acknowledgement and acceptance of the ICC/ESOMAR Code of Conduct, and Client’s responsibilities as set out therein, unless otherwise agreed in writing before commencement of the Project. </a:t>
            </a:r>
          </a:p>
          <a:p>
            <a:pPr algn="just"/>
            <a:r>
              <a:rPr lang="en-IN" sz="1000" dirty="0">
                <a:solidFill>
                  <a:schemeClr val="tx1">
                    <a:lumMod val="75000"/>
                    <a:lumOff val="25000"/>
                  </a:schemeClr>
                </a:solidFill>
              </a:rPr>
              <a:t>2. The Contract is formed when MX confirm by way of an acknowledgement in writing to the Client that they accept the Project. Acceptance by e-mail shall constitute written acceptance.</a:t>
            </a:r>
          </a:p>
          <a:p>
            <a:pPr algn="just"/>
            <a:r>
              <a:rPr lang="en-IN" sz="1000" dirty="0">
                <a:solidFill>
                  <a:schemeClr val="tx1">
                    <a:lumMod val="75000"/>
                    <a:lumOff val="25000"/>
                  </a:schemeClr>
                </a:solidFill>
              </a:rPr>
              <a:t>3. Any quotation by MX for the cost of providing the Project is valid for a period of two calendar months from the date it is sent to the Client (unless extended in writing by MX).</a:t>
            </a:r>
          </a:p>
          <a:p>
            <a:pPr algn="just"/>
            <a:r>
              <a:rPr lang="en-IN" sz="1000" b="1" dirty="0">
                <a:solidFill>
                  <a:schemeClr val="tx1">
                    <a:lumMod val="75000"/>
                    <a:lumOff val="25000"/>
                  </a:schemeClr>
                </a:solidFill>
              </a:rPr>
              <a:t>Cancellation &amp; Termination</a:t>
            </a:r>
            <a:endParaRPr lang="en-IN" sz="1000" dirty="0">
              <a:solidFill>
                <a:schemeClr val="tx1">
                  <a:lumMod val="75000"/>
                  <a:lumOff val="25000"/>
                </a:schemeClr>
              </a:solidFill>
            </a:endParaRPr>
          </a:p>
          <a:p>
            <a:pPr algn="just"/>
            <a:r>
              <a:rPr lang="en-IN" sz="1000" dirty="0">
                <a:solidFill>
                  <a:schemeClr val="tx1">
                    <a:lumMod val="75000"/>
                    <a:lumOff val="25000"/>
                  </a:schemeClr>
                </a:solidFill>
              </a:rPr>
              <a:t>4. If the project is cancelled by the Client at any time prior to completion of the Project the Client will be liable to MX for any and all direct and indirect expenses and costs incurred by MX, including all WIP expenses that cannot be stopped in real time. A handling charge of 20% will be added on top of any and all direct and indirect expenses.</a:t>
            </a:r>
          </a:p>
          <a:p>
            <a:pPr algn="just"/>
            <a:r>
              <a:rPr lang="en-IN" sz="1000" b="1" dirty="0">
                <a:solidFill>
                  <a:schemeClr val="tx1">
                    <a:lumMod val="75000"/>
                    <a:lumOff val="25000"/>
                  </a:schemeClr>
                </a:solidFill>
              </a:rPr>
              <a:t>Working practice</a:t>
            </a:r>
            <a:endParaRPr lang="en-IN" sz="1000" dirty="0">
              <a:solidFill>
                <a:schemeClr val="tx1">
                  <a:lumMod val="75000"/>
                  <a:lumOff val="25000"/>
                </a:schemeClr>
              </a:solidFill>
            </a:endParaRPr>
          </a:p>
          <a:p>
            <a:pPr algn="just"/>
            <a:r>
              <a:rPr lang="en-IN" sz="1000" dirty="0">
                <a:solidFill>
                  <a:schemeClr val="tx1">
                    <a:lumMod val="75000"/>
                    <a:lumOff val="25000"/>
                  </a:schemeClr>
                </a:solidFill>
              </a:rPr>
              <a:t>5. MX is reliant upon the Client to provide all relevant information, related to the Project and keep MX informed of any change in circumstances. </a:t>
            </a:r>
          </a:p>
          <a:p>
            <a:pPr algn="just"/>
            <a:r>
              <a:rPr lang="en-IN" sz="1000" dirty="0">
                <a:solidFill>
                  <a:schemeClr val="tx1">
                    <a:lumMod val="75000"/>
                    <a:lumOff val="25000"/>
                  </a:schemeClr>
                </a:solidFill>
              </a:rPr>
              <a:t>6. In circumstances where the Code of Practice and these terms and conditions conflict, the terms and conditions shall prevail.</a:t>
            </a:r>
          </a:p>
          <a:p>
            <a:pPr algn="just"/>
            <a:r>
              <a:rPr lang="en-IN" sz="1000" b="1" dirty="0">
                <a:solidFill>
                  <a:schemeClr val="tx1">
                    <a:lumMod val="75000"/>
                    <a:lumOff val="25000"/>
                  </a:schemeClr>
                </a:solidFill>
              </a:rPr>
              <a:t>Handling of Personal Data</a:t>
            </a:r>
            <a:endParaRPr lang="en-IN" sz="1000" dirty="0">
              <a:solidFill>
                <a:schemeClr val="tx1">
                  <a:lumMod val="75000"/>
                  <a:lumOff val="25000"/>
                </a:schemeClr>
              </a:solidFill>
            </a:endParaRPr>
          </a:p>
          <a:p>
            <a:pPr algn="just"/>
            <a:r>
              <a:rPr lang="en-IN" sz="1000" dirty="0">
                <a:solidFill>
                  <a:schemeClr val="tx1">
                    <a:lumMod val="75000"/>
                    <a:lumOff val="25000"/>
                  </a:schemeClr>
                </a:solidFill>
              </a:rPr>
              <a:t>7. Each party  shall comply  with  its  respective  obligations under  the  applicable  data  protection laws to the extent that, in connection  with the Contract  and the Services, a party  stores, processes  and transfers  any personal  data to which  data  protection laws  apply  ("Personal  Data").  </a:t>
            </a:r>
          </a:p>
          <a:p>
            <a:pPr algn="just"/>
            <a:r>
              <a:rPr lang="en-IN" sz="1000" dirty="0">
                <a:solidFill>
                  <a:schemeClr val="tx1">
                    <a:lumMod val="75000"/>
                    <a:lumOff val="25000"/>
                  </a:schemeClr>
                </a:solidFill>
              </a:rPr>
              <a:t>8. All documents and electronic media including questionnaires, (programmed or printed) on which the data is recorded is and shall remain, the property of MX.</a:t>
            </a:r>
          </a:p>
          <a:p>
            <a:pPr algn="just"/>
            <a:r>
              <a:rPr lang="en-IN" sz="1000" dirty="0">
                <a:solidFill>
                  <a:schemeClr val="tx1">
                    <a:lumMod val="75000"/>
                    <a:lumOff val="25000"/>
                  </a:schemeClr>
                </a:solidFill>
              </a:rPr>
              <a:t> </a:t>
            </a:r>
            <a:r>
              <a:rPr lang="en-IN" sz="1000" b="1" dirty="0">
                <a:solidFill>
                  <a:schemeClr val="tx1">
                    <a:lumMod val="75000"/>
                    <a:lumOff val="25000"/>
                  </a:schemeClr>
                </a:solidFill>
              </a:rPr>
              <a:t>Ownership</a:t>
            </a:r>
            <a:endParaRPr lang="en-IN" sz="1000" dirty="0">
              <a:solidFill>
                <a:schemeClr val="tx1">
                  <a:lumMod val="75000"/>
                  <a:lumOff val="25000"/>
                </a:schemeClr>
              </a:solidFill>
            </a:endParaRPr>
          </a:p>
          <a:p>
            <a:pPr algn="just"/>
            <a:r>
              <a:rPr lang="en-IN" sz="1000" dirty="0">
                <a:solidFill>
                  <a:schemeClr val="tx1">
                    <a:lumMod val="75000"/>
                    <a:lumOff val="25000"/>
                  </a:schemeClr>
                </a:solidFill>
              </a:rPr>
              <a:t>9. Ownership of the Project will not pass to the Client until MX has received payment in full of all sums due to it in respect of all and any invoices issued to the Client and no part of the Project will be delivered to the Client until the payment of Initial Invoice has been received by MX.</a:t>
            </a:r>
          </a:p>
          <a:p>
            <a:pPr algn="just"/>
            <a:r>
              <a:rPr lang="en-IN" sz="1000" dirty="0">
                <a:solidFill>
                  <a:schemeClr val="tx1">
                    <a:lumMod val="75000"/>
                    <a:lumOff val="25000"/>
                  </a:schemeClr>
                </a:solidFill>
              </a:rPr>
              <a:t>10. The copyright and all other intellectual property rights whatsoever in any work produced by MX for the Client during the project including (without limitation) MX’s proposal, debrief documentation and any other materials whether (without limitation) vested, contingent or future shall belong to MX absolutely at all times.</a:t>
            </a:r>
          </a:p>
          <a:p>
            <a:pPr algn="just"/>
            <a:r>
              <a:rPr lang="en-IN" sz="1000" dirty="0">
                <a:solidFill>
                  <a:schemeClr val="tx1">
                    <a:lumMod val="75000"/>
                    <a:lumOff val="25000"/>
                  </a:schemeClr>
                </a:solidFill>
              </a:rPr>
              <a:t>11. The findings from MX’s research and contained within the Project may only be published, used or quoted elsewhere, with our prior written approval and provided that the findings and work are attributed to MX. </a:t>
            </a:r>
          </a:p>
          <a:p>
            <a:pPr algn="just"/>
            <a:r>
              <a:rPr lang="en-IN" sz="1000" dirty="0">
                <a:solidFill>
                  <a:schemeClr val="tx1">
                    <a:lumMod val="75000"/>
                    <a:lumOff val="25000"/>
                  </a:schemeClr>
                </a:solidFill>
              </a:rPr>
              <a:t> </a:t>
            </a:r>
            <a:r>
              <a:rPr lang="en-IN" sz="1000" b="1" dirty="0">
                <a:solidFill>
                  <a:schemeClr val="tx1">
                    <a:lumMod val="75000"/>
                    <a:lumOff val="25000"/>
                  </a:schemeClr>
                </a:solidFill>
              </a:rPr>
              <a:t>Publicity</a:t>
            </a:r>
            <a:endParaRPr lang="en-IN" sz="1000" dirty="0">
              <a:solidFill>
                <a:schemeClr val="tx1">
                  <a:lumMod val="75000"/>
                  <a:lumOff val="25000"/>
                </a:schemeClr>
              </a:solidFill>
            </a:endParaRPr>
          </a:p>
          <a:p>
            <a:pPr algn="just"/>
            <a:r>
              <a:rPr lang="en-IN" sz="1000" dirty="0">
                <a:solidFill>
                  <a:schemeClr val="tx1">
                    <a:lumMod val="75000"/>
                    <a:lumOff val="25000"/>
                  </a:schemeClr>
                </a:solidFill>
              </a:rPr>
              <a:t>12. MX reserves the right to publicise the existence of its relationship with the Client and shall utilise testimonials given by the Client on its website (www.market-xcel.com), both during and after the term of the Contract.</a:t>
            </a:r>
          </a:p>
          <a:p>
            <a:pPr algn="just"/>
            <a:r>
              <a:rPr lang="en-IN" sz="1000" dirty="0">
                <a:solidFill>
                  <a:schemeClr val="tx1">
                    <a:lumMod val="75000"/>
                    <a:lumOff val="25000"/>
                  </a:schemeClr>
                </a:solidFill>
              </a:rPr>
              <a:t>13. MX reserves the right, subject to the approval of the Client (such approval not to be unreasonably withheld or delayed) to use Project information as examples of case studies and as PR material.</a:t>
            </a:r>
          </a:p>
          <a:p>
            <a:pPr algn="just"/>
            <a:r>
              <a:rPr lang="en-IN" sz="1000" b="1" dirty="0">
                <a:solidFill>
                  <a:schemeClr val="tx1">
                    <a:lumMod val="75000"/>
                    <a:lumOff val="25000"/>
                  </a:schemeClr>
                </a:solidFill>
              </a:rPr>
              <a:t>General</a:t>
            </a:r>
            <a:endParaRPr lang="en-IN" sz="1000" dirty="0">
              <a:solidFill>
                <a:schemeClr val="tx1">
                  <a:lumMod val="75000"/>
                  <a:lumOff val="25000"/>
                </a:schemeClr>
              </a:solidFill>
            </a:endParaRPr>
          </a:p>
          <a:p>
            <a:pPr algn="just"/>
            <a:r>
              <a:rPr lang="en-IN" sz="1000" dirty="0">
                <a:solidFill>
                  <a:schemeClr val="tx1">
                    <a:lumMod val="75000"/>
                    <a:lumOff val="25000"/>
                  </a:schemeClr>
                </a:solidFill>
              </a:rPr>
              <a:t>14. Any preliminary plan or quotation submitted before contract is done so on the understanding it is for the consideration of the Client and will not be shown to any third party. In the case where a Client acts as an agent commissioning the research on behalf of a third party, it may only be shown to the Client’s principal for the Project.</a:t>
            </a:r>
          </a:p>
          <a:p>
            <a:pPr algn="just"/>
            <a:r>
              <a:rPr lang="en-IN" sz="1000" dirty="0">
                <a:solidFill>
                  <a:schemeClr val="tx1">
                    <a:lumMod val="75000"/>
                    <a:lumOff val="25000"/>
                  </a:schemeClr>
                </a:solidFill>
              </a:rPr>
              <a:t>15. MX will not be deemed to be in breach of the Contract or otherwise liable to the Client in any manner whatsoever for any loss damage failure or delay caused in performing any of its obligations under the Contract due to acts events omissions or accidents beyond MX reasonable contemplation and control, including without limitation, industrial disputes, acts of God, war, or national emergency, acts of terrorism, riot, civil commotion, malicious damage, compliance with any law or governmental order or rule, regulation or direction, accident breakdown of plant or machinery, fire, explosion, flood, storm, or epidemic.</a:t>
            </a:r>
          </a:p>
          <a:p>
            <a:pPr algn="just"/>
            <a:r>
              <a:rPr lang="en-IN" sz="1000" dirty="0">
                <a:solidFill>
                  <a:schemeClr val="tx1">
                    <a:lumMod val="75000"/>
                    <a:lumOff val="25000"/>
                  </a:schemeClr>
                </a:solidFill>
              </a:rPr>
              <a:t>16. Nothing within this document requires MX or the Client to do anything contrary to law or other public policy.</a:t>
            </a:r>
          </a:p>
          <a:p>
            <a:pPr algn="just"/>
            <a:r>
              <a:rPr lang="en-IN" sz="1000" dirty="0">
                <a:solidFill>
                  <a:schemeClr val="tx1">
                    <a:lumMod val="75000"/>
                    <a:lumOff val="25000"/>
                  </a:schemeClr>
                </a:solidFill>
              </a:rPr>
              <a:t> </a:t>
            </a:r>
            <a:r>
              <a:rPr lang="en-IN" sz="1000" b="1" dirty="0">
                <a:solidFill>
                  <a:schemeClr val="tx1">
                    <a:lumMod val="75000"/>
                    <a:lumOff val="25000"/>
                  </a:schemeClr>
                </a:solidFill>
              </a:rPr>
              <a:t>Jurisdiction</a:t>
            </a:r>
            <a:endParaRPr lang="en-IN" sz="1000" dirty="0">
              <a:solidFill>
                <a:schemeClr val="tx1">
                  <a:lumMod val="75000"/>
                  <a:lumOff val="25000"/>
                </a:schemeClr>
              </a:solidFill>
            </a:endParaRPr>
          </a:p>
          <a:p>
            <a:pPr algn="just"/>
            <a:r>
              <a:rPr lang="en-IN" sz="1000" dirty="0">
                <a:solidFill>
                  <a:schemeClr val="tx1">
                    <a:lumMod val="75000"/>
                    <a:lumOff val="25000"/>
                  </a:schemeClr>
                </a:solidFill>
              </a:rPr>
              <a:t>17. The Contract will be governed by Indian law. The Contract will be subject to the exclusive jurisdiction of courts of Delhi.  </a:t>
            </a:r>
          </a:p>
        </p:txBody>
      </p:sp>
    </p:spTree>
    <p:extLst>
      <p:ext uri="{BB962C8B-B14F-4D97-AF65-F5344CB8AC3E}">
        <p14:creationId xmlns:p14="http://schemas.microsoft.com/office/powerpoint/2010/main" val="1930395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91999" cy="685799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8960" y="149733"/>
            <a:ext cx="7603440" cy="320601"/>
          </a:xfrm>
          <a:prstGeom prst="rect">
            <a:avLst/>
          </a:prstGeom>
        </p:spPr>
        <p:txBody>
          <a:bodyPr vert="horz" wrap="square" lIns="0" tIns="12700" rIns="0" bIns="0" rtlCol="0">
            <a:spAutoFit/>
          </a:bodyPr>
          <a:lstStyle/>
          <a:p>
            <a:pPr marL="12700">
              <a:lnSpc>
                <a:spcPct val="100000"/>
              </a:lnSpc>
              <a:spcBef>
                <a:spcPts val="100"/>
              </a:spcBef>
            </a:pPr>
            <a:r>
              <a:rPr lang="en-IN" sz="2000" dirty="0">
                <a:solidFill>
                  <a:srgbClr val="FF6600"/>
                </a:solidFill>
                <a:latin typeface="Arial"/>
                <a:cs typeface="Arial"/>
              </a:rPr>
              <a:t>CONTENT</a:t>
            </a:r>
            <a:endParaRPr sz="2000" dirty="0">
              <a:solidFill>
                <a:srgbClr val="FF6600"/>
              </a:solidFill>
              <a:latin typeface="Arial"/>
              <a:cs typeface="Arial"/>
            </a:endParaRPr>
          </a:p>
        </p:txBody>
      </p:sp>
      <p:sp>
        <p:nvSpPr>
          <p:cNvPr id="3" name="object 3">
            <a:extLst>
              <a:ext uri="{FF2B5EF4-FFF2-40B4-BE49-F238E27FC236}">
                <a16:creationId xmlns:a16="http://schemas.microsoft.com/office/drawing/2014/main" id="{9D69C023-EED0-A987-8838-B2A39787F695}"/>
              </a:ext>
            </a:extLst>
          </p:cNvPr>
          <p:cNvSpPr txBox="1"/>
          <p:nvPr/>
        </p:nvSpPr>
        <p:spPr>
          <a:xfrm>
            <a:off x="2895600" y="1600200"/>
            <a:ext cx="5654040" cy="2814232"/>
          </a:xfrm>
          <a:prstGeom prst="rect">
            <a:avLst/>
          </a:prstGeom>
        </p:spPr>
        <p:txBody>
          <a:bodyPr vert="horz" wrap="square" lIns="0" tIns="13335" rIns="0" bIns="0" rtlCol="0">
            <a:spAutoFit/>
          </a:bodyPr>
          <a:lstStyle/>
          <a:p>
            <a:pPr marL="355600" indent="-342900">
              <a:lnSpc>
                <a:spcPct val="100000"/>
              </a:lnSpc>
              <a:spcBef>
                <a:spcPts val="105"/>
              </a:spcBef>
              <a:buFont typeface="Arial MT"/>
              <a:buChar char="•"/>
              <a:tabLst>
                <a:tab pos="354965" algn="l"/>
                <a:tab pos="355600" algn="l"/>
              </a:tabLst>
            </a:pPr>
            <a:r>
              <a:rPr sz="2000" b="1" dirty="0">
                <a:latin typeface="Arial"/>
                <a:cs typeface="Arial"/>
              </a:rPr>
              <a:t>Research</a:t>
            </a:r>
            <a:r>
              <a:rPr sz="2000" b="1" spc="-30" dirty="0">
                <a:latin typeface="Arial"/>
                <a:cs typeface="Arial"/>
              </a:rPr>
              <a:t> </a:t>
            </a:r>
            <a:r>
              <a:rPr sz="2000" b="1" spc="-5" dirty="0">
                <a:latin typeface="Arial"/>
                <a:cs typeface="Arial"/>
              </a:rPr>
              <a:t>Objectives</a:t>
            </a:r>
            <a:r>
              <a:rPr sz="2000" b="1" spc="-30" dirty="0">
                <a:latin typeface="Arial"/>
                <a:cs typeface="Arial"/>
              </a:rPr>
              <a:t> </a:t>
            </a:r>
            <a:r>
              <a:rPr sz="2000" b="1" dirty="0">
                <a:latin typeface="Arial"/>
                <a:cs typeface="Arial"/>
              </a:rPr>
              <a:t>&amp; Scope</a:t>
            </a:r>
            <a:r>
              <a:rPr sz="2000" b="1" spc="-10" dirty="0">
                <a:latin typeface="Arial"/>
                <a:cs typeface="Arial"/>
              </a:rPr>
              <a:t> </a:t>
            </a:r>
            <a:r>
              <a:rPr sz="2000" b="1" dirty="0">
                <a:latin typeface="Arial"/>
                <a:cs typeface="Arial"/>
              </a:rPr>
              <a:t>of</a:t>
            </a:r>
            <a:r>
              <a:rPr sz="2000" b="1" spc="-15" dirty="0">
                <a:latin typeface="Arial"/>
                <a:cs typeface="Arial"/>
              </a:rPr>
              <a:t> </a:t>
            </a:r>
            <a:r>
              <a:rPr sz="2000" b="1" spc="-5" dirty="0">
                <a:latin typeface="Arial"/>
                <a:cs typeface="Arial"/>
              </a:rPr>
              <a:t>Work</a:t>
            </a:r>
            <a:endParaRPr sz="2000" dirty="0">
              <a:latin typeface="Arial"/>
              <a:cs typeface="Arial"/>
            </a:endParaRPr>
          </a:p>
          <a:p>
            <a:pPr>
              <a:lnSpc>
                <a:spcPct val="100000"/>
              </a:lnSpc>
              <a:spcBef>
                <a:spcPts val="45"/>
              </a:spcBef>
              <a:buFont typeface="Arial MT"/>
              <a:buChar char="•"/>
            </a:pPr>
            <a:endParaRPr sz="2050" dirty="0">
              <a:latin typeface="Arial"/>
              <a:cs typeface="Arial"/>
            </a:endParaRPr>
          </a:p>
          <a:p>
            <a:pPr marL="355600" indent="-342900">
              <a:lnSpc>
                <a:spcPct val="100000"/>
              </a:lnSpc>
              <a:buFont typeface="Arial MT"/>
              <a:buChar char="•"/>
              <a:tabLst>
                <a:tab pos="354965" algn="l"/>
                <a:tab pos="355600" algn="l"/>
              </a:tabLst>
            </a:pPr>
            <a:r>
              <a:rPr sz="2000" b="1" dirty="0">
                <a:latin typeface="Arial"/>
                <a:cs typeface="Arial"/>
              </a:rPr>
              <a:t>Research</a:t>
            </a:r>
            <a:r>
              <a:rPr sz="2000" b="1" spc="-35" dirty="0">
                <a:latin typeface="Arial"/>
                <a:cs typeface="Arial"/>
              </a:rPr>
              <a:t> </a:t>
            </a:r>
            <a:r>
              <a:rPr sz="2000" b="1" dirty="0">
                <a:latin typeface="Arial"/>
                <a:cs typeface="Arial"/>
              </a:rPr>
              <a:t>Design,</a:t>
            </a:r>
            <a:r>
              <a:rPr sz="2000" b="1" spc="-100" dirty="0">
                <a:latin typeface="Arial"/>
                <a:cs typeface="Arial"/>
              </a:rPr>
              <a:t> </a:t>
            </a:r>
            <a:r>
              <a:rPr sz="2000" b="1" dirty="0">
                <a:latin typeface="Arial"/>
                <a:cs typeface="Arial"/>
              </a:rPr>
              <a:t>Approach</a:t>
            </a:r>
            <a:r>
              <a:rPr sz="2000" b="1" spc="-25" dirty="0">
                <a:latin typeface="Arial"/>
                <a:cs typeface="Arial"/>
              </a:rPr>
              <a:t> </a:t>
            </a:r>
            <a:r>
              <a:rPr sz="2000" b="1" dirty="0">
                <a:latin typeface="Arial"/>
                <a:cs typeface="Arial"/>
              </a:rPr>
              <a:t>&amp;</a:t>
            </a:r>
            <a:r>
              <a:rPr sz="2000" b="1" spc="-20" dirty="0">
                <a:latin typeface="Arial"/>
                <a:cs typeface="Arial"/>
              </a:rPr>
              <a:t> </a:t>
            </a:r>
            <a:r>
              <a:rPr sz="2000" b="1" dirty="0">
                <a:latin typeface="Arial"/>
                <a:cs typeface="Arial"/>
              </a:rPr>
              <a:t>Methodology</a:t>
            </a:r>
            <a:endParaRPr sz="2000" dirty="0">
              <a:latin typeface="Arial"/>
              <a:cs typeface="Arial"/>
            </a:endParaRPr>
          </a:p>
          <a:p>
            <a:pPr>
              <a:lnSpc>
                <a:spcPct val="100000"/>
              </a:lnSpc>
              <a:spcBef>
                <a:spcPts val="40"/>
              </a:spcBef>
              <a:buFont typeface="Arial MT"/>
              <a:buChar char="•"/>
            </a:pPr>
            <a:endParaRPr sz="2050" dirty="0">
              <a:latin typeface="Arial"/>
              <a:cs typeface="Arial"/>
            </a:endParaRPr>
          </a:p>
          <a:p>
            <a:pPr marL="355600" indent="-342900">
              <a:lnSpc>
                <a:spcPct val="100000"/>
              </a:lnSpc>
              <a:buFont typeface="Arial MT"/>
              <a:buChar char="•"/>
              <a:tabLst>
                <a:tab pos="354965" algn="l"/>
                <a:tab pos="355600" algn="l"/>
              </a:tabLst>
            </a:pPr>
            <a:r>
              <a:rPr sz="2000" b="1" spc="-10" dirty="0">
                <a:latin typeface="Arial"/>
                <a:cs typeface="Arial"/>
              </a:rPr>
              <a:t>Timeline</a:t>
            </a:r>
            <a:endParaRPr sz="2000" dirty="0">
              <a:latin typeface="Arial"/>
              <a:cs typeface="Arial"/>
            </a:endParaRPr>
          </a:p>
          <a:p>
            <a:pPr>
              <a:lnSpc>
                <a:spcPct val="100000"/>
              </a:lnSpc>
              <a:spcBef>
                <a:spcPts val="45"/>
              </a:spcBef>
              <a:buFont typeface="Arial MT"/>
              <a:buChar char="•"/>
            </a:pPr>
            <a:endParaRPr sz="2050" dirty="0">
              <a:latin typeface="Arial"/>
              <a:cs typeface="Arial"/>
            </a:endParaRPr>
          </a:p>
          <a:p>
            <a:pPr marL="355600" indent="-342900">
              <a:lnSpc>
                <a:spcPct val="100000"/>
              </a:lnSpc>
              <a:buFont typeface="Arial MT"/>
              <a:buChar char="•"/>
              <a:tabLst>
                <a:tab pos="354965" algn="l"/>
                <a:tab pos="355600" algn="l"/>
              </a:tabLst>
            </a:pPr>
            <a:r>
              <a:rPr sz="2000" b="1" dirty="0">
                <a:latin typeface="Arial"/>
                <a:cs typeface="Arial"/>
              </a:rPr>
              <a:t>Quotation</a:t>
            </a:r>
            <a:r>
              <a:rPr sz="2000" b="1" spc="-75" dirty="0">
                <a:latin typeface="Arial"/>
                <a:cs typeface="Arial"/>
              </a:rPr>
              <a:t> </a:t>
            </a:r>
            <a:r>
              <a:rPr sz="2000" b="1" dirty="0">
                <a:latin typeface="Arial"/>
                <a:cs typeface="Arial"/>
              </a:rPr>
              <a:t>Options</a:t>
            </a:r>
            <a:endParaRPr sz="2000" dirty="0">
              <a:latin typeface="Arial"/>
              <a:cs typeface="Arial"/>
            </a:endParaRPr>
          </a:p>
          <a:p>
            <a:pPr>
              <a:lnSpc>
                <a:spcPct val="100000"/>
              </a:lnSpc>
              <a:spcBef>
                <a:spcPts val="45"/>
              </a:spcBef>
              <a:buFont typeface="Arial MT"/>
              <a:buChar char="•"/>
            </a:pPr>
            <a:endParaRPr sz="2050" dirty="0">
              <a:latin typeface="Arial"/>
              <a:cs typeface="Arial"/>
            </a:endParaRPr>
          </a:p>
          <a:p>
            <a:pPr marL="355600" indent="-342900">
              <a:lnSpc>
                <a:spcPct val="100000"/>
              </a:lnSpc>
              <a:buFont typeface="Arial MT"/>
              <a:buChar char="•"/>
              <a:tabLst>
                <a:tab pos="354965" algn="l"/>
                <a:tab pos="355600" algn="l"/>
              </a:tabLst>
            </a:pPr>
            <a:r>
              <a:rPr sz="2000" b="1" spc="-30" dirty="0">
                <a:latin typeface="Arial"/>
                <a:cs typeface="Arial"/>
              </a:rPr>
              <a:t>Terms</a:t>
            </a:r>
            <a:r>
              <a:rPr sz="2000" b="1" spc="-50" dirty="0">
                <a:latin typeface="Arial"/>
                <a:cs typeface="Arial"/>
              </a:rPr>
              <a:t> </a:t>
            </a:r>
            <a:r>
              <a:rPr sz="2000" b="1" dirty="0">
                <a:latin typeface="Arial"/>
                <a:cs typeface="Arial"/>
              </a:rPr>
              <a:t>and</a:t>
            </a:r>
            <a:r>
              <a:rPr sz="2000" b="1" spc="-25" dirty="0">
                <a:latin typeface="Arial"/>
                <a:cs typeface="Arial"/>
              </a:rPr>
              <a:t> </a:t>
            </a:r>
            <a:r>
              <a:rPr sz="2000" b="1" dirty="0">
                <a:latin typeface="Arial"/>
                <a:cs typeface="Arial"/>
              </a:rPr>
              <a:t>Conditions</a:t>
            </a:r>
            <a:endParaRPr sz="2000" dirty="0">
              <a:latin typeface="Arial"/>
              <a:cs typeface="Arial"/>
            </a:endParaRPr>
          </a:p>
        </p:txBody>
      </p:sp>
    </p:spTree>
    <p:extLst>
      <p:ext uri="{BB962C8B-B14F-4D97-AF65-F5344CB8AC3E}">
        <p14:creationId xmlns:p14="http://schemas.microsoft.com/office/powerpoint/2010/main" val="1425581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8960" y="149733"/>
            <a:ext cx="7603440" cy="320601"/>
          </a:xfrm>
          <a:prstGeom prst="rect">
            <a:avLst/>
          </a:prstGeom>
        </p:spPr>
        <p:txBody>
          <a:bodyPr vert="horz" wrap="square" lIns="0" tIns="12700" rIns="0" bIns="0" rtlCol="0">
            <a:spAutoFit/>
          </a:bodyPr>
          <a:lstStyle/>
          <a:p>
            <a:pPr marL="12700">
              <a:lnSpc>
                <a:spcPct val="100000"/>
              </a:lnSpc>
              <a:spcBef>
                <a:spcPts val="100"/>
              </a:spcBef>
            </a:pPr>
            <a:r>
              <a:rPr lang="en-IN" sz="2000" b="1" dirty="0">
                <a:solidFill>
                  <a:srgbClr val="FF6600"/>
                </a:solidFill>
                <a:latin typeface="Arial"/>
                <a:cs typeface="Arial"/>
              </a:rPr>
              <a:t>BACKGROUND AND RESEARCH BRIEF</a:t>
            </a:r>
            <a:endParaRPr sz="2000" b="1" dirty="0">
              <a:solidFill>
                <a:srgbClr val="FF6600"/>
              </a:solidFill>
              <a:latin typeface="Arial"/>
              <a:cs typeface="Arial"/>
            </a:endParaRPr>
          </a:p>
        </p:txBody>
      </p:sp>
      <p:sp>
        <p:nvSpPr>
          <p:cNvPr id="4" name="TextBox 3">
            <a:extLst>
              <a:ext uri="{FF2B5EF4-FFF2-40B4-BE49-F238E27FC236}">
                <a16:creationId xmlns:a16="http://schemas.microsoft.com/office/drawing/2014/main" id="{06D3FCF0-1395-36B6-DC39-96939C48C30C}"/>
              </a:ext>
            </a:extLst>
          </p:cNvPr>
          <p:cNvSpPr txBox="1"/>
          <p:nvPr/>
        </p:nvSpPr>
        <p:spPr>
          <a:xfrm>
            <a:off x="245160" y="762000"/>
            <a:ext cx="11794440" cy="5370060"/>
          </a:xfrm>
          <a:prstGeom prst="rect">
            <a:avLst/>
          </a:prstGeom>
          <a:noFill/>
        </p:spPr>
        <p:txBody>
          <a:bodyPr wrap="square">
            <a:spAutoFit/>
          </a:bodyPr>
          <a:lstStyle/>
          <a:p>
            <a:pPr marL="256540" indent="-243840">
              <a:lnSpc>
                <a:spcPct val="200000"/>
              </a:lnSpc>
              <a:spcBef>
                <a:spcPts val="1200"/>
              </a:spcBef>
              <a:buFont typeface="Arial MT"/>
              <a:buChar char="•"/>
              <a:tabLst>
                <a:tab pos="255904" algn="l"/>
                <a:tab pos="256540" algn="l"/>
              </a:tabLst>
            </a:pPr>
            <a:r>
              <a:rPr lang="en-US" sz="1800" spc="-10" dirty="0">
                <a:latin typeface="Calibri"/>
                <a:cs typeface="Calibri"/>
              </a:rPr>
              <a:t>Sunrise , for the launch of it’s pasta masala, initiated a school connect program to induce sampling  and reach out to young students from class 5 – 10, explaining the convenience of making pasta at home using Sunrise’s blend.</a:t>
            </a:r>
          </a:p>
          <a:p>
            <a:pPr marL="256540" indent="-243840">
              <a:lnSpc>
                <a:spcPct val="200000"/>
              </a:lnSpc>
              <a:spcBef>
                <a:spcPts val="1200"/>
              </a:spcBef>
              <a:buFont typeface="Arial MT"/>
              <a:buChar char="•"/>
              <a:tabLst>
                <a:tab pos="255904" algn="l"/>
                <a:tab pos="256540" algn="l"/>
              </a:tabLst>
            </a:pPr>
            <a:r>
              <a:rPr lang="en-US" spc="-10" dirty="0">
                <a:latin typeface="Calibri"/>
                <a:cs typeface="Calibri"/>
              </a:rPr>
              <a:t>The brand wants to gauge the impact of the activity and if the activity can be scaled up in the next financial year. </a:t>
            </a:r>
          </a:p>
          <a:p>
            <a:pPr marL="256540" indent="-243840">
              <a:lnSpc>
                <a:spcPct val="200000"/>
              </a:lnSpc>
              <a:spcBef>
                <a:spcPts val="1200"/>
              </a:spcBef>
              <a:buFont typeface="Arial MT"/>
              <a:buChar char="•"/>
              <a:tabLst>
                <a:tab pos="255904" algn="l"/>
                <a:tab pos="256540" algn="l"/>
              </a:tabLst>
            </a:pPr>
            <a:r>
              <a:rPr lang="en-US" sz="1800" spc="-10" dirty="0">
                <a:latin typeface="Calibri"/>
                <a:cs typeface="Calibri"/>
              </a:rPr>
              <a:t>The business objective translates to –</a:t>
            </a:r>
          </a:p>
          <a:p>
            <a:pPr marL="713740" lvl="1" indent="-243840">
              <a:lnSpc>
                <a:spcPct val="200000"/>
              </a:lnSpc>
              <a:spcBef>
                <a:spcPts val="1200"/>
              </a:spcBef>
              <a:buFont typeface="Arial MT"/>
              <a:buChar char="•"/>
              <a:tabLst>
                <a:tab pos="255904" algn="l"/>
                <a:tab pos="256540" algn="l"/>
              </a:tabLst>
            </a:pPr>
            <a:r>
              <a:rPr lang="en-US" spc="-10" dirty="0">
                <a:latin typeface="Calibri"/>
                <a:cs typeface="Calibri"/>
              </a:rPr>
              <a:t>Make students register the new launch</a:t>
            </a:r>
          </a:p>
          <a:p>
            <a:pPr marL="713740" lvl="1" indent="-243840">
              <a:lnSpc>
                <a:spcPct val="200000"/>
              </a:lnSpc>
              <a:spcBef>
                <a:spcPts val="1200"/>
              </a:spcBef>
              <a:buFont typeface="Arial MT"/>
              <a:buChar char="•"/>
              <a:tabLst>
                <a:tab pos="255904" algn="l"/>
                <a:tab pos="256540" algn="l"/>
              </a:tabLst>
            </a:pPr>
            <a:r>
              <a:rPr lang="en-US" spc="-10" dirty="0">
                <a:latin typeface="Calibri"/>
                <a:cs typeface="Calibri"/>
              </a:rPr>
              <a:t>Induce trials and repeat purchases</a:t>
            </a:r>
          </a:p>
          <a:p>
            <a:pPr marL="713740" lvl="1" indent="-243840">
              <a:lnSpc>
                <a:spcPct val="200000"/>
              </a:lnSpc>
              <a:spcBef>
                <a:spcPts val="1200"/>
              </a:spcBef>
              <a:buFont typeface="Arial MT"/>
              <a:buChar char="•"/>
              <a:tabLst>
                <a:tab pos="255904" algn="l"/>
                <a:tab pos="256540" algn="l"/>
              </a:tabLst>
            </a:pPr>
            <a:r>
              <a:rPr lang="en-US" spc="-10" dirty="0">
                <a:latin typeface="Calibri"/>
                <a:cs typeface="Calibri"/>
              </a:rPr>
              <a:t>Increase consumption of Pasta at home, since the process has become simple</a:t>
            </a:r>
          </a:p>
          <a:p>
            <a:pPr marL="713740" lvl="1" indent="-243840">
              <a:lnSpc>
                <a:spcPct val="200000"/>
              </a:lnSpc>
              <a:spcBef>
                <a:spcPts val="1200"/>
              </a:spcBef>
              <a:buFont typeface="Arial MT"/>
              <a:buChar char="•"/>
              <a:tabLst>
                <a:tab pos="255904" algn="l"/>
                <a:tab pos="256540" algn="l"/>
              </a:tabLst>
            </a:pPr>
            <a:r>
              <a:rPr lang="en-US" spc="-10" dirty="0">
                <a:latin typeface="Calibri"/>
                <a:cs typeface="Calibri"/>
              </a:rPr>
              <a:t>Introduce the brand to students </a:t>
            </a:r>
            <a:endParaRPr lang="en-US" dirty="0">
              <a:latin typeface="Calibri"/>
              <a:cs typeface="Calibri"/>
            </a:endParaRPr>
          </a:p>
        </p:txBody>
      </p:sp>
    </p:spTree>
    <p:extLst>
      <p:ext uri="{BB962C8B-B14F-4D97-AF65-F5344CB8AC3E}">
        <p14:creationId xmlns:p14="http://schemas.microsoft.com/office/powerpoint/2010/main" val="3834448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8960" y="149733"/>
            <a:ext cx="7603440" cy="320601"/>
          </a:xfrm>
          <a:prstGeom prst="rect">
            <a:avLst/>
          </a:prstGeom>
        </p:spPr>
        <p:txBody>
          <a:bodyPr vert="horz" wrap="square" lIns="0" tIns="12700" rIns="0" bIns="0" rtlCol="0">
            <a:spAutoFit/>
          </a:bodyPr>
          <a:lstStyle/>
          <a:p>
            <a:pPr marL="12700" algn="l" rtl="0">
              <a:spcBef>
                <a:spcPts val="100"/>
              </a:spcBef>
            </a:pPr>
            <a:r>
              <a:rPr lang="en-IN" sz="2000" kern="1200" dirty="0">
                <a:solidFill>
                  <a:srgbClr val="FF6600"/>
                </a:solidFill>
              </a:rPr>
              <a:t>RESEARCH OBJECTIVE</a:t>
            </a:r>
            <a:endParaRPr sz="2000" kern="1200" dirty="0">
              <a:solidFill>
                <a:srgbClr val="FF6600"/>
              </a:solidFill>
            </a:endParaRPr>
          </a:p>
        </p:txBody>
      </p:sp>
      <p:sp>
        <p:nvSpPr>
          <p:cNvPr id="69" name="テキスト プレースホルダ 3">
            <a:extLst>
              <a:ext uri="{FF2B5EF4-FFF2-40B4-BE49-F238E27FC236}">
                <a16:creationId xmlns:a16="http://schemas.microsoft.com/office/drawing/2014/main" id="{25D29BEF-8C7B-0223-ECA7-9CD95F3A4B28}"/>
              </a:ext>
            </a:extLst>
          </p:cNvPr>
          <p:cNvSpPr txBox="1">
            <a:spLocks/>
          </p:cNvSpPr>
          <p:nvPr/>
        </p:nvSpPr>
        <p:spPr>
          <a:xfrm>
            <a:off x="304800" y="990600"/>
            <a:ext cx="11734800" cy="1964512"/>
          </a:xfrm>
          <a:prstGeom prst="rect">
            <a:avLst/>
          </a:prstGeom>
          <a:noFill/>
        </p:spPr>
        <p:txBody>
          <a:bodyPr vert="horz" wrap="square" lIns="91440" tIns="45720" rIns="91440" bIns="45720" rtlCol="0">
            <a:spAutoFit/>
          </a:bodyPr>
          <a:lstStyle>
            <a:lvl1pPr marL="187325" marR="0" indent="-187325" algn="l" defTabSz="863600" rtl="0" eaLnBrk="1" fontAlgn="base" latinLnBrk="0" hangingPunct="1">
              <a:lnSpc>
                <a:spcPct val="100000"/>
              </a:lnSpc>
              <a:spcBef>
                <a:spcPct val="30000"/>
              </a:spcBef>
              <a:spcAft>
                <a:spcPct val="0"/>
              </a:spcAft>
              <a:buClr>
                <a:schemeClr val="accent1"/>
              </a:buClr>
              <a:buSzTx/>
              <a:buFont typeface="Arial" pitchFamily="34" charset="0"/>
              <a:buChar char="•"/>
              <a:tabLst/>
              <a:defRPr kumimoji="1" lang="ja-JP" altLang="en-US" sz="1600" kern="1200">
                <a:solidFill>
                  <a:schemeClr val="tx1"/>
                </a:solidFill>
                <a:latin typeface="+mn-lt"/>
                <a:ea typeface="+mn-ea"/>
                <a:cs typeface="+mn-cs"/>
              </a:defRPr>
            </a:lvl1pPr>
            <a:lvl2pPr marL="361950" marR="0" indent="-187325" algn="l" defTabSz="863600" rtl="0" eaLnBrk="1" fontAlgn="base" latinLnBrk="0" hangingPunct="1">
              <a:lnSpc>
                <a:spcPct val="100000"/>
              </a:lnSpc>
              <a:spcBef>
                <a:spcPct val="30000"/>
              </a:spcBef>
              <a:spcAft>
                <a:spcPct val="0"/>
              </a:spcAft>
              <a:buClr>
                <a:schemeClr val="accent1"/>
              </a:buClr>
              <a:buSzTx/>
              <a:buFont typeface="Arial" pitchFamily="34" charset="0"/>
              <a:buChar char="‒"/>
              <a:tabLst/>
              <a:defRPr kumimoji="1" lang="ja-JP" altLang="en-US" sz="1400" kern="1200">
                <a:solidFill>
                  <a:schemeClr val="tx1"/>
                </a:solidFill>
                <a:latin typeface="+mn-lt"/>
                <a:ea typeface="+mn-ea"/>
                <a:cs typeface="+mn-cs"/>
              </a:defRPr>
            </a:lvl2pPr>
            <a:lvl3pPr marL="619125" marR="0" indent="-196850" algn="l" defTabSz="863600" rtl="0" eaLnBrk="1" fontAlgn="base" latinLnBrk="0" hangingPunct="1">
              <a:lnSpc>
                <a:spcPct val="100000"/>
              </a:lnSpc>
              <a:spcBef>
                <a:spcPct val="20000"/>
              </a:spcBef>
              <a:spcAft>
                <a:spcPct val="0"/>
              </a:spcAft>
              <a:buClr>
                <a:schemeClr val="accent1"/>
              </a:buClr>
              <a:buSzTx/>
              <a:buFont typeface="Arial" pitchFamily="34" charset="0"/>
              <a:buChar char="‒"/>
              <a:tabLst/>
              <a:defRPr kumimoji="1" lang="ja-JP" altLang="en-US" sz="1400" kern="1200">
                <a:solidFill>
                  <a:schemeClr val="tx1"/>
                </a:solidFill>
                <a:latin typeface="+mn-lt"/>
                <a:ea typeface="+mj-ea"/>
                <a:cs typeface="+mn-cs"/>
              </a:defRPr>
            </a:lvl3pPr>
            <a:lvl4pPr marL="1335088" marR="0" indent="-192088" algn="l" defTabSz="863600" rtl="0" eaLnBrk="1" fontAlgn="base" latinLnBrk="0" hangingPunct="1">
              <a:lnSpc>
                <a:spcPct val="100000"/>
              </a:lnSpc>
              <a:spcBef>
                <a:spcPct val="15000"/>
              </a:spcBef>
              <a:spcAft>
                <a:spcPct val="0"/>
              </a:spcAft>
              <a:buClr>
                <a:schemeClr val="accent1"/>
              </a:buClr>
              <a:buSzTx/>
              <a:buFont typeface="Arial" pitchFamily="34" charset="0"/>
              <a:buChar char="‒"/>
              <a:tabLst/>
              <a:defRPr kumimoji="1" lang="ja-JP" altLang="en-US" sz="1200" kern="1200">
                <a:solidFill>
                  <a:schemeClr val="tx1"/>
                </a:solidFill>
                <a:latin typeface="+mn-lt"/>
                <a:ea typeface="+mn-ea"/>
                <a:cs typeface="+mn-cs"/>
              </a:defRPr>
            </a:lvl4pPr>
            <a:lvl5pPr marL="1717675" marR="0" indent="-192088" algn="l" defTabSz="863600" rtl="0" eaLnBrk="1" fontAlgn="base" latinLnBrk="0" hangingPunct="1">
              <a:lnSpc>
                <a:spcPct val="100000"/>
              </a:lnSpc>
              <a:spcBef>
                <a:spcPct val="10000"/>
              </a:spcBef>
              <a:spcAft>
                <a:spcPct val="0"/>
              </a:spcAft>
              <a:buClr>
                <a:schemeClr val="accent1"/>
              </a:buClr>
              <a:buSzTx/>
              <a:buFont typeface="Arial" pitchFamily="34" charset="0"/>
              <a:buChar char="‒"/>
              <a:tabLst/>
              <a:defRPr kumimoji="1" lang="ja-JP" altLang="en-US"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ct val="150000"/>
              </a:lnSpc>
              <a:buClr>
                <a:srgbClr val="40647F"/>
              </a:buClr>
              <a:buNone/>
              <a:defRPr/>
            </a:pPr>
            <a:r>
              <a:rPr kumimoji="1" lang="en-US" altLang="en-US" sz="2800" b="1" i="0" u="none" strike="noStrike" kern="1200" cap="none" spc="0" normalizeH="0" baseline="0" noProof="0" dirty="0">
                <a:ln>
                  <a:noFill/>
                </a:ln>
                <a:solidFill>
                  <a:schemeClr val="tx2"/>
                </a:solidFill>
                <a:effectLst/>
                <a:uLnTx/>
                <a:uFillTx/>
                <a:ea typeface="ＭＳ Ｐゴシック"/>
                <a:cs typeface="+mn-cs"/>
              </a:rPr>
              <a:t>The primary objective of the study is To understand the impact of the School Connect Program in schools of Kolkata on the category and recommend ways to scale up the activity</a:t>
            </a:r>
            <a:r>
              <a:rPr lang="en-US" altLang="en-US" sz="2800" b="1" dirty="0">
                <a:solidFill>
                  <a:schemeClr val="tx2"/>
                </a:solidFill>
              </a:rPr>
              <a:t>.</a:t>
            </a:r>
          </a:p>
        </p:txBody>
      </p:sp>
      <p:sp>
        <p:nvSpPr>
          <p:cNvPr id="3" name="TextBox 2">
            <a:extLst>
              <a:ext uri="{FF2B5EF4-FFF2-40B4-BE49-F238E27FC236}">
                <a16:creationId xmlns:a16="http://schemas.microsoft.com/office/drawing/2014/main" id="{819FEA34-DF8B-E07A-F48F-3D9C438576AD}"/>
              </a:ext>
            </a:extLst>
          </p:cNvPr>
          <p:cNvSpPr txBox="1"/>
          <p:nvPr/>
        </p:nvSpPr>
        <p:spPr>
          <a:xfrm>
            <a:off x="168960" y="3124200"/>
            <a:ext cx="11946840" cy="3359061"/>
          </a:xfrm>
          <a:prstGeom prst="rect">
            <a:avLst/>
          </a:prstGeom>
          <a:noFill/>
        </p:spPr>
        <p:txBody>
          <a:bodyPr wrap="square" rtlCol="0">
            <a:spAutoFit/>
          </a:bodyPr>
          <a:lstStyle/>
          <a:p>
            <a:pPr>
              <a:lnSpc>
                <a:spcPct val="150000"/>
              </a:lnSpc>
            </a:pPr>
            <a:r>
              <a:rPr lang="en-IN" sz="2400" dirty="0"/>
              <a:t>The study will further help to decode –</a:t>
            </a:r>
          </a:p>
          <a:p>
            <a:pPr marL="342900" lvl="0" indent="-342900">
              <a:lnSpc>
                <a:spcPct val="150000"/>
              </a:lnSpc>
              <a:buFont typeface="Symbol" panose="05050102010706020507" pitchFamily="18" charset="2"/>
              <a:buChar char=""/>
            </a:pPr>
            <a:r>
              <a:rPr lang="en-IN" sz="2400" b="1" dirty="0">
                <a:solidFill>
                  <a:schemeClr val="accent6">
                    <a:lumMod val="50000"/>
                  </a:schemeClr>
                </a:solidFill>
                <a:effectLst/>
                <a:latin typeface="Calibri" panose="020F0502020204030204" pitchFamily="34" charset="0"/>
                <a:ea typeface="Times New Roman" panose="02020603050405020304" pitchFamily="18" charset="0"/>
              </a:rPr>
              <a:t>To evaluate the brand health of Sunrise pasta masala</a:t>
            </a:r>
            <a:endParaRPr lang="en-IN" sz="2400" b="1" dirty="0">
              <a:solidFill>
                <a:schemeClr val="accent6">
                  <a:lumMod val="50000"/>
                </a:schemeClr>
              </a:solidFill>
              <a:effectLst/>
              <a:latin typeface="Calibri" panose="020F0502020204030204" pitchFamily="34" charset="0"/>
              <a:ea typeface="Calibri" panose="020F0502020204030204" pitchFamily="34" charset="0"/>
            </a:endParaRPr>
          </a:p>
          <a:p>
            <a:pPr marL="342900" lvl="0" indent="-342900">
              <a:lnSpc>
                <a:spcPct val="150000"/>
              </a:lnSpc>
              <a:buFont typeface="Symbol" panose="05050102010706020507" pitchFamily="18" charset="2"/>
              <a:buChar char=""/>
            </a:pPr>
            <a:r>
              <a:rPr lang="en-IN" sz="2400" b="1" dirty="0">
                <a:solidFill>
                  <a:schemeClr val="accent6">
                    <a:lumMod val="50000"/>
                  </a:schemeClr>
                </a:solidFill>
                <a:effectLst/>
                <a:latin typeface="Calibri" panose="020F0502020204030204" pitchFamily="34" charset="0"/>
                <a:ea typeface="Times New Roman" panose="02020603050405020304" pitchFamily="18" charset="0"/>
              </a:rPr>
              <a:t>The imagery associated with Sunrise pasta masala that got a life due to the school connect program</a:t>
            </a:r>
            <a:endParaRPr lang="en-IN" sz="2400" b="1" dirty="0">
              <a:solidFill>
                <a:schemeClr val="accent6">
                  <a:lumMod val="50000"/>
                </a:schemeClr>
              </a:solidFill>
              <a:effectLst/>
              <a:latin typeface="Calibri" panose="020F0502020204030204" pitchFamily="34" charset="0"/>
              <a:ea typeface="Calibri" panose="020F0502020204030204" pitchFamily="34" charset="0"/>
            </a:endParaRPr>
          </a:p>
          <a:p>
            <a:pPr marL="342900" lvl="0" indent="-342900">
              <a:lnSpc>
                <a:spcPct val="150000"/>
              </a:lnSpc>
              <a:buFont typeface="Symbol" panose="05050102010706020507" pitchFamily="18" charset="2"/>
              <a:buChar char=""/>
            </a:pPr>
            <a:r>
              <a:rPr lang="en-IN" sz="2400" b="1" dirty="0">
                <a:solidFill>
                  <a:schemeClr val="accent6">
                    <a:lumMod val="50000"/>
                  </a:schemeClr>
                </a:solidFill>
                <a:effectLst/>
                <a:latin typeface="Calibri" panose="020F0502020204030204" pitchFamily="34" charset="0"/>
                <a:ea typeface="Times New Roman" panose="02020603050405020304" pitchFamily="18" charset="0"/>
              </a:rPr>
              <a:t>Evaluate if the school connect program was overall helpful and can be replicated again</a:t>
            </a:r>
            <a:endParaRPr lang="en-IN" sz="2400" b="1" dirty="0">
              <a:solidFill>
                <a:schemeClr val="accent6">
                  <a:lumMod val="50000"/>
                </a:schemeClr>
              </a:solidFill>
              <a:effectLst/>
              <a:latin typeface="Calibri" panose="020F0502020204030204" pitchFamily="34" charset="0"/>
              <a:ea typeface="Calibri" panose="020F0502020204030204" pitchFamily="34" charset="0"/>
            </a:endParaRPr>
          </a:p>
          <a:p>
            <a:pPr>
              <a:lnSpc>
                <a:spcPct val="150000"/>
              </a:lnSpc>
            </a:pPr>
            <a:endParaRPr lang="en-IN"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 y="265983"/>
            <a:ext cx="8534400" cy="320601"/>
          </a:xfrm>
          <a:prstGeom prst="rect">
            <a:avLst/>
          </a:prstGeom>
        </p:spPr>
        <p:txBody>
          <a:bodyPr vert="horz" wrap="square" lIns="0" tIns="12700" rIns="0" bIns="0" rtlCol="0">
            <a:spAutoFit/>
          </a:bodyPr>
          <a:lstStyle/>
          <a:p>
            <a:pPr marL="12700">
              <a:lnSpc>
                <a:spcPct val="100000"/>
              </a:lnSpc>
              <a:spcBef>
                <a:spcPts val="100"/>
              </a:spcBef>
            </a:pPr>
            <a:r>
              <a:rPr lang="en-US" sz="2000" kern="1200" dirty="0">
                <a:solidFill>
                  <a:srgbClr val="FF6600"/>
                </a:solidFill>
              </a:rPr>
              <a:t>BROAD INFORMATION AREAS TO BE CAPTURED</a:t>
            </a:r>
            <a:endParaRPr sz="2000" kern="1200" dirty="0">
              <a:solidFill>
                <a:srgbClr val="FF6600"/>
              </a:solidFill>
            </a:endParaRPr>
          </a:p>
        </p:txBody>
      </p:sp>
      <p:graphicFrame>
        <p:nvGraphicFramePr>
          <p:cNvPr id="7" name="Diagram 6">
            <a:extLst>
              <a:ext uri="{FF2B5EF4-FFF2-40B4-BE49-F238E27FC236}">
                <a16:creationId xmlns:a16="http://schemas.microsoft.com/office/drawing/2014/main" id="{C10BD787-8C3F-1682-968D-600005B44296}"/>
              </a:ext>
            </a:extLst>
          </p:cNvPr>
          <p:cNvGraphicFramePr/>
          <p:nvPr>
            <p:extLst>
              <p:ext uri="{D42A27DB-BD31-4B8C-83A1-F6EECF244321}">
                <p14:modId xmlns:p14="http://schemas.microsoft.com/office/powerpoint/2010/main" val="2173249765"/>
              </p:ext>
            </p:extLst>
          </p:nvPr>
        </p:nvGraphicFramePr>
        <p:xfrm>
          <a:off x="2032000" y="719666"/>
          <a:ext cx="89408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 y="265983"/>
            <a:ext cx="8534400" cy="320601"/>
          </a:xfrm>
          <a:prstGeom prst="rect">
            <a:avLst/>
          </a:prstGeom>
        </p:spPr>
        <p:txBody>
          <a:bodyPr vert="horz" wrap="square" lIns="0" tIns="12700" rIns="0" bIns="0" rtlCol="0">
            <a:spAutoFit/>
          </a:bodyPr>
          <a:lstStyle/>
          <a:p>
            <a:pPr marL="12700">
              <a:lnSpc>
                <a:spcPct val="100000"/>
              </a:lnSpc>
              <a:spcBef>
                <a:spcPts val="100"/>
              </a:spcBef>
            </a:pPr>
            <a:r>
              <a:rPr lang="en-US" sz="2000" kern="1200" dirty="0">
                <a:solidFill>
                  <a:srgbClr val="FF6600"/>
                </a:solidFill>
              </a:rPr>
              <a:t>RESEARCH DESIGN – CONSIDERATIONS IMPACTING</a:t>
            </a:r>
            <a:endParaRPr sz="2000" kern="1200" dirty="0">
              <a:solidFill>
                <a:srgbClr val="FF6600"/>
              </a:solidFill>
            </a:endParaRPr>
          </a:p>
        </p:txBody>
      </p:sp>
      <p:sp>
        <p:nvSpPr>
          <p:cNvPr id="3" name="TextBox 2">
            <a:extLst>
              <a:ext uri="{FF2B5EF4-FFF2-40B4-BE49-F238E27FC236}">
                <a16:creationId xmlns:a16="http://schemas.microsoft.com/office/drawing/2014/main" id="{29803108-2819-C315-D423-CC48063A3282}"/>
              </a:ext>
            </a:extLst>
          </p:cNvPr>
          <p:cNvSpPr txBox="1"/>
          <p:nvPr/>
        </p:nvSpPr>
        <p:spPr>
          <a:xfrm>
            <a:off x="304800" y="762000"/>
            <a:ext cx="11353800" cy="5000728"/>
          </a:xfrm>
          <a:prstGeom prst="rect">
            <a:avLst/>
          </a:prstGeom>
          <a:noFill/>
        </p:spPr>
        <p:txBody>
          <a:bodyPr wrap="square" rtlCol="0">
            <a:spAutoFit/>
          </a:bodyPr>
          <a:lstStyle/>
          <a:p>
            <a:pPr>
              <a:lnSpc>
                <a:spcPct val="200000"/>
              </a:lnSpc>
            </a:pPr>
            <a:r>
              <a:rPr lang="en-IN" dirty="0"/>
              <a:t>To meet the objective of the study – the ideal Research design would have been Pre and post design. We should have understand the Pre program diagnostics and then conduct Post program evaluation after a gap.</a:t>
            </a:r>
          </a:p>
          <a:p>
            <a:pPr>
              <a:lnSpc>
                <a:spcPct val="200000"/>
              </a:lnSpc>
            </a:pPr>
            <a:r>
              <a:rPr lang="en-IN" dirty="0"/>
              <a:t>In this context, it is not possible to have Pre program evaluation – as the program is already implemented in the schools in Kolkata.</a:t>
            </a:r>
          </a:p>
          <a:p>
            <a:pPr>
              <a:lnSpc>
                <a:spcPct val="200000"/>
              </a:lnSpc>
            </a:pPr>
            <a:endParaRPr lang="en-IN" dirty="0"/>
          </a:p>
          <a:p>
            <a:pPr>
              <a:lnSpc>
                <a:spcPct val="200000"/>
              </a:lnSpc>
            </a:pPr>
            <a:r>
              <a:rPr lang="en-IN" dirty="0"/>
              <a:t>To get the holistic understanding it should be ideal to include the sample of Children and Mothers to intervene with, but as the Client insisted to include only Mothers of kids (studying class 5-9) – so we have limited the sample to Mothers.</a:t>
            </a:r>
          </a:p>
          <a:p>
            <a:pPr>
              <a:lnSpc>
                <a:spcPct val="200000"/>
              </a:lnSpc>
            </a:pPr>
            <a:endParaRPr lang="en-IN" dirty="0"/>
          </a:p>
          <a:p>
            <a:pPr>
              <a:lnSpc>
                <a:spcPct val="200000"/>
              </a:lnSpc>
            </a:pPr>
            <a:r>
              <a:rPr lang="en-IN" dirty="0"/>
              <a:t>To measure the impact effectively we plan to follow a </a:t>
            </a:r>
            <a:r>
              <a:rPr lang="en-IN" b="1" dirty="0">
                <a:solidFill>
                  <a:srgbClr val="C00000"/>
                </a:solidFill>
              </a:rPr>
              <a:t>Control vs Test design</a:t>
            </a:r>
            <a:r>
              <a:rPr lang="en-IN" dirty="0"/>
              <a:t>.</a:t>
            </a:r>
          </a:p>
        </p:txBody>
      </p:sp>
      <p:sp>
        <p:nvSpPr>
          <p:cNvPr id="4" name="Arrow: Down 3">
            <a:extLst>
              <a:ext uri="{FF2B5EF4-FFF2-40B4-BE49-F238E27FC236}">
                <a16:creationId xmlns:a16="http://schemas.microsoft.com/office/drawing/2014/main" id="{F19A65FE-6A59-B3D3-D1E0-28F3629803D5}"/>
              </a:ext>
            </a:extLst>
          </p:cNvPr>
          <p:cNvSpPr/>
          <p:nvPr/>
        </p:nvSpPr>
        <p:spPr>
          <a:xfrm>
            <a:off x="5562600" y="2895600"/>
            <a:ext cx="381000" cy="457200"/>
          </a:xfrm>
          <a:prstGeom prst="down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Arrow: Down 4">
            <a:extLst>
              <a:ext uri="{FF2B5EF4-FFF2-40B4-BE49-F238E27FC236}">
                <a16:creationId xmlns:a16="http://schemas.microsoft.com/office/drawing/2014/main" id="{F764CB46-321D-643B-8370-A9CBC25B5FE3}"/>
              </a:ext>
            </a:extLst>
          </p:cNvPr>
          <p:cNvSpPr/>
          <p:nvPr/>
        </p:nvSpPr>
        <p:spPr>
          <a:xfrm>
            <a:off x="5519420" y="4800600"/>
            <a:ext cx="381000" cy="457200"/>
          </a:xfrm>
          <a:prstGeom prst="down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063912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04906"/>
            <a:ext cx="5946972" cy="382156"/>
          </a:xfrm>
          <a:prstGeom prst="rect">
            <a:avLst/>
          </a:prstGeom>
        </p:spPr>
        <p:txBody>
          <a:bodyPr vert="horz" wrap="square" lIns="0" tIns="12700" rIns="0" bIns="0" rtlCol="0">
            <a:spAutoFit/>
          </a:bodyPr>
          <a:lstStyle/>
          <a:p>
            <a:pPr marL="12700">
              <a:lnSpc>
                <a:spcPct val="100000"/>
              </a:lnSpc>
              <a:spcBef>
                <a:spcPts val="100"/>
              </a:spcBef>
            </a:pPr>
            <a:r>
              <a:rPr lang="en-IN" sz="2400" kern="1200" dirty="0">
                <a:solidFill>
                  <a:srgbClr val="FF6600"/>
                </a:solidFill>
              </a:rPr>
              <a:t>OVERALL RESEARCH APPROACH</a:t>
            </a:r>
            <a:endParaRPr sz="2400" kern="1200" dirty="0">
              <a:solidFill>
                <a:srgbClr val="FF6600"/>
              </a:solidFill>
            </a:endParaRPr>
          </a:p>
        </p:txBody>
      </p:sp>
      <p:sp>
        <p:nvSpPr>
          <p:cNvPr id="12" name="TextBox 11">
            <a:extLst>
              <a:ext uri="{FF2B5EF4-FFF2-40B4-BE49-F238E27FC236}">
                <a16:creationId xmlns:a16="http://schemas.microsoft.com/office/drawing/2014/main" id="{281AFAD0-DFF1-F07F-9E36-D29C7E6EE7DE}"/>
              </a:ext>
            </a:extLst>
          </p:cNvPr>
          <p:cNvSpPr txBox="1"/>
          <p:nvPr/>
        </p:nvSpPr>
        <p:spPr>
          <a:xfrm>
            <a:off x="114300" y="710625"/>
            <a:ext cx="11963400" cy="338554"/>
          </a:xfrm>
          <a:prstGeom prst="rect">
            <a:avLst/>
          </a:prstGeom>
          <a:noFill/>
        </p:spPr>
        <p:txBody>
          <a:bodyPr wrap="square">
            <a:spAutoFit/>
          </a:bodyPr>
          <a:lstStyle/>
          <a:p>
            <a:pPr marL="12700" marR="0" lvl="0" indent="0" algn="l" defTabSz="914400" rtl="0" eaLnBrk="1" fontAlgn="auto" latinLnBrk="0" hangingPunct="1">
              <a:lnSpc>
                <a:spcPct val="100000"/>
              </a:lnSpc>
              <a:spcBef>
                <a:spcPts val="105"/>
              </a:spcBef>
              <a:spcAft>
                <a:spcPts val="0"/>
              </a:spcAft>
              <a:buClrTx/>
              <a:buSzTx/>
              <a:buFontTx/>
              <a:buNone/>
              <a:tabLst/>
              <a:defRPr/>
            </a:pPr>
            <a:r>
              <a:rPr kumimoji="0" lang="en-US" sz="1600" b="1" i="0" u="none" strike="noStrike" kern="1200" cap="none" spc="-10" normalizeH="0" baseline="0" noProof="0" dirty="0">
                <a:ln>
                  <a:noFill/>
                </a:ln>
                <a:solidFill>
                  <a:srgbClr val="1F497D"/>
                </a:solidFill>
                <a:effectLst/>
                <a:uLnTx/>
                <a:uFillTx/>
                <a:latin typeface="Calibri"/>
                <a:ea typeface="+mn-ea"/>
                <a:cs typeface="Calibri"/>
              </a:rPr>
              <a:t>We will intervene with both Controlled and Test set of respondents to meet the objective of the study.</a:t>
            </a:r>
            <a:endParaRPr kumimoji="0" lang="en-US" sz="1600" b="1" i="0" u="none" strike="noStrike" kern="1200" cap="none" spc="0" normalizeH="0" baseline="0" noProof="0" dirty="0">
              <a:ln>
                <a:noFill/>
              </a:ln>
              <a:solidFill>
                <a:srgbClr val="1F497D"/>
              </a:solidFill>
              <a:effectLst/>
              <a:uLnTx/>
              <a:uFillTx/>
              <a:latin typeface="Calibri"/>
              <a:ea typeface="+mn-ea"/>
              <a:cs typeface="Calibri"/>
            </a:endParaRPr>
          </a:p>
        </p:txBody>
      </p:sp>
      <p:pic>
        <p:nvPicPr>
          <p:cNvPr id="9" name="Picture 8">
            <a:extLst>
              <a:ext uri="{FF2B5EF4-FFF2-40B4-BE49-F238E27FC236}">
                <a16:creationId xmlns:a16="http://schemas.microsoft.com/office/drawing/2014/main" id="{9E1B6335-9349-FC6E-DCB7-93041D1BAA2D}"/>
              </a:ext>
            </a:extLst>
          </p:cNvPr>
          <p:cNvPicPr>
            <a:picLocks noChangeAspect="1"/>
          </p:cNvPicPr>
          <p:nvPr/>
        </p:nvPicPr>
        <p:blipFill>
          <a:blip r:embed="rId2"/>
          <a:stretch>
            <a:fillRect/>
          </a:stretch>
        </p:blipFill>
        <p:spPr>
          <a:xfrm>
            <a:off x="1921400" y="3009900"/>
            <a:ext cx="475200" cy="609600"/>
          </a:xfrm>
          <a:prstGeom prst="rect">
            <a:avLst/>
          </a:prstGeom>
        </p:spPr>
      </p:pic>
      <p:sp>
        <p:nvSpPr>
          <p:cNvPr id="10" name="Oval 9">
            <a:extLst>
              <a:ext uri="{FF2B5EF4-FFF2-40B4-BE49-F238E27FC236}">
                <a16:creationId xmlns:a16="http://schemas.microsoft.com/office/drawing/2014/main" id="{37A24477-DC95-EE2C-273A-539309F9ED17}"/>
              </a:ext>
            </a:extLst>
          </p:cNvPr>
          <p:cNvSpPr/>
          <p:nvPr/>
        </p:nvSpPr>
        <p:spPr>
          <a:xfrm>
            <a:off x="482600" y="1676400"/>
            <a:ext cx="3352800" cy="3276600"/>
          </a:xfrm>
          <a:prstGeom prst="ellips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18" name="Straight Arrow Connector 17">
            <a:extLst>
              <a:ext uri="{FF2B5EF4-FFF2-40B4-BE49-F238E27FC236}">
                <a16:creationId xmlns:a16="http://schemas.microsoft.com/office/drawing/2014/main" id="{FA96AFA5-33FC-94BE-45A0-69F7D29AB8BA}"/>
              </a:ext>
            </a:extLst>
          </p:cNvPr>
          <p:cNvCxnSpPr/>
          <p:nvPr/>
        </p:nvCxnSpPr>
        <p:spPr>
          <a:xfrm>
            <a:off x="2159000" y="1922780"/>
            <a:ext cx="0" cy="990600"/>
          </a:xfrm>
          <a:prstGeom prst="straightConnector1">
            <a:avLst/>
          </a:prstGeom>
          <a:ln>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B19727C-9424-9DF6-C8C1-43D64E4E6637}"/>
              </a:ext>
            </a:extLst>
          </p:cNvPr>
          <p:cNvCxnSpPr/>
          <p:nvPr/>
        </p:nvCxnSpPr>
        <p:spPr>
          <a:xfrm>
            <a:off x="2159000" y="3751580"/>
            <a:ext cx="0" cy="990600"/>
          </a:xfrm>
          <a:prstGeom prst="straightConnector1">
            <a:avLst/>
          </a:prstGeom>
          <a:ln>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7E6DDDAD-835F-E7A2-694A-5FB8C147C773}"/>
              </a:ext>
            </a:extLst>
          </p:cNvPr>
          <p:cNvCxnSpPr>
            <a:cxnSpLocks/>
          </p:cNvCxnSpPr>
          <p:nvPr/>
        </p:nvCxnSpPr>
        <p:spPr>
          <a:xfrm flipH="1">
            <a:off x="2396600" y="3370580"/>
            <a:ext cx="1362600" cy="0"/>
          </a:xfrm>
          <a:prstGeom prst="straightConnector1">
            <a:avLst/>
          </a:prstGeom>
          <a:ln>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1C122587-8348-1ED8-2C1C-7A1CDB9A472E}"/>
              </a:ext>
            </a:extLst>
          </p:cNvPr>
          <p:cNvCxnSpPr>
            <a:cxnSpLocks/>
          </p:cNvCxnSpPr>
          <p:nvPr/>
        </p:nvCxnSpPr>
        <p:spPr>
          <a:xfrm flipH="1">
            <a:off x="482600" y="3446780"/>
            <a:ext cx="1362600" cy="0"/>
          </a:xfrm>
          <a:prstGeom prst="straightConnector1">
            <a:avLst/>
          </a:prstGeom>
          <a:ln>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5EC2BBFC-33C9-7B49-F918-C766F1978067}"/>
              </a:ext>
            </a:extLst>
          </p:cNvPr>
          <p:cNvSpPr txBox="1"/>
          <p:nvPr/>
        </p:nvSpPr>
        <p:spPr>
          <a:xfrm>
            <a:off x="2835800" y="3093581"/>
            <a:ext cx="609596" cy="276999"/>
          </a:xfrm>
          <a:prstGeom prst="rect">
            <a:avLst/>
          </a:prstGeom>
          <a:noFill/>
        </p:spPr>
        <p:txBody>
          <a:bodyPr wrap="square" rtlCol="0">
            <a:spAutoFit/>
          </a:bodyPr>
          <a:lstStyle/>
          <a:p>
            <a:r>
              <a:rPr lang="en-IN" sz="1200" b="1" i="1" dirty="0">
                <a:solidFill>
                  <a:srgbClr val="00B050"/>
                </a:solidFill>
              </a:rPr>
              <a:t>5 kms</a:t>
            </a:r>
          </a:p>
        </p:txBody>
      </p:sp>
      <p:sp>
        <p:nvSpPr>
          <p:cNvPr id="26" name="TextBox 25">
            <a:extLst>
              <a:ext uri="{FF2B5EF4-FFF2-40B4-BE49-F238E27FC236}">
                <a16:creationId xmlns:a16="http://schemas.microsoft.com/office/drawing/2014/main" id="{694C27FF-4A99-AF5C-8F7B-145E9B9E0EE9}"/>
              </a:ext>
            </a:extLst>
          </p:cNvPr>
          <p:cNvSpPr txBox="1"/>
          <p:nvPr/>
        </p:nvSpPr>
        <p:spPr>
          <a:xfrm>
            <a:off x="2159000" y="4147750"/>
            <a:ext cx="609596" cy="276999"/>
          </a:xfrm>
          <a:prstGeom prst="rect">
            <a:avLst/>
          </a:prstGeom>
          <a:noFill/>
        </p:spPr>
        <p:txBody>
          <a:bodyPr wrap="square" rtlCol="0">
            <a:spAutoFit/>
          </a:bodyPr>
          <a:lstStyle/>
          <a:p>
            <a:r>
              <a:rPr lang="en-IN" sz="1200" b="1" i="1" dirty="0">
                <a:solidFill>
                  <a:srgbClr val="00B050"/>
                </a:solidFill>
              </a:rPr>
              <a:t>5 kms</a:t>
            </a:r>
          </a:p>
        </p:txBody>
      </p:sp>
      <p:pic>
        <p:nvPicPr>
          <p:cNvPr id="1026" name="Picture 2" descr="Free Houses SVG, PNG Icon, Symbol. Download Image.">
            <a:extLst>
              <a:ext uri="{FF2B5EF4-FFF2-40B4-BE49-F238E27FC236}">
                <a16:creationId xmlns:a16="http://schemas.microsoft.com/office/drawing/2014/main" id="{A2F9C98E-C3C8-91AC-8260-D964453E8CD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48438" y="2182198"/>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descr="Free Houses SVG, PNG Icon, Symbol. Download Image.">
            <a:extLst>
              <a:ext uri="{FF2B5EF4-FFF2-40B4-BE49-F238E27FC236}">
                <a16:creationId xmlns:a16="http://schemas.microsoft.com/office/drawing/2014/main" id="{466AA94D-5A06-F9F2-4A39-FF1A3EEC604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79514" y="2459197"/>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Free Houses SVG, PNG Icon, Symbol. Download Image.">
            <a:extLst>
              <a:ext uri="{FF2B5EF4-FFF2-40B4-BE49-F238E27FC236}">
                <a16:creationId xmlns:a16="http://schemas.microsoft.com/office/drawing/2014/main" id="{22BA9FC2-EF06-50CD-E242-4C58E24564D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20295" y="2637890"/>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Free Houses SVG, PNG Icon, Symbol. Download Image.">
            <a:extLst>
              <a:ext uri="{FF2B5EF4-FFF2-40B4-BE49-F238E27FC236}">
                <a16:creationId xmlns:a16="http://schemas.microsoft.com/office/drawing/2014/main" id="{F6D6D841-53EF-D8A7-964C-D37534A10A5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4634" y="3414028"/>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Free Houses SVG, PNG Icon, Symbol. Download Image.">
            <a:extLst>
              <a:ext uri="{FF2B5EF4-FFF2-40B4-BE49-F238E27FC236}">
                <a16:creationId xmlns:a16="http://schemas.microsoft.com/office/drawing/2014/main" id="{5D2A8DF8-ED6C-22FA-B431-E05A1169013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62356" y="3403898"/>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Free Houses SVG, PNG Icon, Symbol. Download Image.">
            <a:extLst>
              <a:ext uri="{FF2B5EF4-FFF2-40B4-BE49-F238E27FC236}">
                <a16:creationId xmlns:a16="http://schemas.microsoft.com/office/drawing/2014/main" id="{15A83654-5D7B-B7C9-7E34-539D7420585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98495" y="3843060"/>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Free Houses SVG, PNG Icon, Symbol. Download Image.">
            <a:extLst>
              <a:ext uri="{FF2B5EF4-FFF2-40B4-BE49-F238E27FC236}">
                <a16:creationId xmlns:a16="http://schemas.microsoft.com/office/drawing/2014/main" id="{592A343D-0E00-3EE0-8959-8F45F2959EA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8273" y="4380673"/>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descr="Free Houses SVG, PNG Icon, Symbol. Download Image.">
            <a:extLst>
              <a:ext uri="{FF2B5EF4-FFF2-40B4-BE49-F238E27FC236}">
                <a16:creationId xmlns:a16="http://schemas.microsoft.com/office/drawing/2014/main" id="{BDF98D7F-642B-C1CE-34B7-5B586FA2261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28540" y="3463231"/>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Free Houses SVG, PNG Icon, Symbol. Download Image.">
            <a:extLst>
              <a:ext uri="{FF2B5EF4-FFF2-40B4-BE49-F238E27FC236}">
                <a16:creationId xmlns:a16="http://schemas.microsoft.com/office/drawing/2014/main" id="{FD166AF3-ED0A-F87F-7A7D-EDD6FE6FEA7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1519" y="3973105"/>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Free Houses SVG, PNG Icon, Symbol. Download Image.">
            <a:extLst>
              <a:ext uri="{FF2B5EF4-FFF2-40B4-BE49-F238E27FC236}">
                <a16:creationId xmlns:a16="http://schemas.microsoft.com/office/drawing/2014/main" id="{2DDA3DEC-AC86-DEAD-FE8C-9CD9F93FC89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2167" y="3891260"/>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Free Houses SVG, PNG Icon, Symbol. Download Image.">
            <a:extLst>
              <a:ext uri="{FF2B5EF4-FFF2-40B4-BE49-F238E27FC236}">
                <a16:creationId xmlns:a16="http://schemas.microsoft.com/office/drawing/2014/main" id="{0C48E056-784D-ADA2-041B-31BD593BFF8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4585" y="1760617"/>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Free Houses SVG, PNG Icon, Symbol. Download Image.">
            <a:extLst>
              <a:ext uri="{FF2B5EF4-FFF2-40B4-BE49-F238E27FC236}">
                <a16:creationId xmlns:a16="http://schemas.microsoft.com/office/drawing/2014/main" id="{B5EACAFB-D516-50ED-8BA1-0C60E0BF66F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28620" y="2351792"/>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 descr="Free Houses SVG, PNG Icon, Symbol. Download Image.">
            <a:extLst>
              <a:ext uri="{FF2B5EF4-FFF2-40B4-BE49-F238E27FC236}">
                <a16:creationId xmlns:a16="http://schemas.microsoft.com/office/drawing/2014/main" id="{AEA82059-3877-A244-9A0C-F061C854F67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21964" y="2872056"/>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Free Houses SVG, PNG Icon, Symbol. Download Image.">
            <a:extLst>
              <a:ext uri="{FF2B5EF4-FFF2-40B4-BE49-F238E27FC236}">
                <a16:creationId xmlns:a16="http://schemas.microsoft.com/office/drawing/2014/main" id="{8CB3BE1C-524A-ED7C-5D60-B6206458CD2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8283" y="2342832"/>
            <a:ext cx="487362" cy="48736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2" descr="Free Houses SVG, PNG Icon, Symbol. Download Image.">
            <a:extLst>
              <a:ext uri="{FF2B5EF4-FFF2-40B4-BE49-F238E27FC236}">
                <a16:creationId xmlns:a16="http://schemas.microsoft.com/office/drawing/2014/main" id="{9936F8F7-F0A1-FA93-B6D2-4570619EA6C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2371" y="2830194"/>
            <a:ext cx="487362" cy="487362"/>
          </a:xfrm>
          <a:prstGeom prst="rect">
            <a:avLst/>
          </a:prstGeom>
          <a:noFill/>
          <a:extLst>
            <a:ext uri="{909E8E84-426E-40DD-AFC4-6F175D3DCCD1}">
              <a14:hiddenFill xmlns:a14="http://schemas.microsoft.com/office/drawing/2010/main">
                <a:solidFill>
                  <a:srgbClr val="FFFFFF"/>
                </a:solidFill>
              </a14:hiddenFill>
            </a:ext>
          </a:extLst>
        </p:spPr>
      </p:pic>
      <p:sp>
        <p:nvSpPr>
          <p:cNvPr id="41" name="Rectangle 40">
            <a:extLst>
              <a:ext uri="{FF2B5EF4-FFF2-40B4-BE49-F238E27FC236}">
                <a16:creationId xmlns:a16="http://schemas.microsoft.com/office/drawing/2014/main" id="{060B14C6-A38B-609D-5BFB-85E46DFDE48D}"/>
              </a:ext>
            </a:extLst>
          </p:cNvPr>
          <p:cNvSpPr/>
          <p:nvPr/>
        </p:nvSpPr>
        <p:spPr>
          <a:xfrm>
            <a:off x="3999560" y="1209931"/>
            <a:ext cx="8059471" cy="4833246"/>
          </a:xfrm>
          <a:prstGeom prst="rect">
            <a:avLst/>
          </a:prstGeom>
        </p:spPr>
        <p:txBody>
          <a:bodyPr wrap="square">
            <a:spAutoFit/>
          </a:bodyPr>
          <a:lstStyle/>
          <a:p>
            <a:pPr marL="401638" lvl="2" indent="-285750" algn="just">
              <a:lnSpc>
                <a:spcPct val="200000"/>
              </a:lnSpc>
              <a:buFont typeface="Arial" pitchFamily="34" charset="0"/>
              <a:buChar char="•"/>
            </a:pPr>
            <a:r>
              <a:rPr lang="en-US" sz="1200" kern="0" dirty="0">
                <a:solidFill>
                  <a:srgbClr val="002060"/>
                </a:solidFill>
                <a:latin typeface="Verdana" pitchFamily="34" charset="0"/>
                <a:ea typeface="Verdana" pitchFamily="34" charset="0"/>
                <a:cs typeface="Verdana" pitchFamily="34" charset="0"/>
              </a:rPr>
              <a:t>The list of the schools will be provided by the client – where the program was conducted</a:t>
            </a:r>
          </a:p>
          <a:p>
            <a:pPr marL="401638" lvl="2" indent="-285750" algn="just">
              <a:lnSpc>
                <a:spcPct val="200000"/>
              </a:lnSpc>
              <a:buFont typeface="Arial" pitchFamily="34" charset="0"/>
              <a:buChar char="•"/>
            </a:pPr>
            <a:r>
              <a:rPr lang="en-US" sz="1200" kern="0" dirty="0">
                <a:solidFill>
                  <a:srgbClr val="002060"/>
                </a:solidFill>
                <a:latin typeface="Verdana" pitchFamily="34" charset="0"/>
                <a:ea typeface="Verdana" pitchFamily="34" charset="0"/>
              </a:rPr>
              <a:t>The team will map the 5 kms radius from that school and will conduct random household survey with the Mothers of kids (class 5 – 9)</a:t>
            </a:r>
          </a:p>
          <a:p>
            <a:pPr marL="401638" lvl="2" indent="-285750" algn="just">
              <a:lnSpc>
                <a:spcPct val="200000"/>
              </a:lnSpc>
              <a:buFont typeface="Arial" pitchFamily="34" charset="0"/>
              <a:buChar char="•"/>
            </a:pPr>
            <a:r>
              <a:rPr lang="en-US" sz="1200" kern="0" dirty="0">
                <a:solidFill>
                  <a:srgbClr val="002060"/>
                </a:solidFill>
                <a:latin typeface="Verdana" pitchFamily="34" charset="0"/>
                <a:ea typeface="Verdana" pitchFamily="34" charset="0"/>
              </a:rPr>
              <a:t>Those fulfilling the criteria of studying in the specific school and aware of the program is my Controlled sample.</a:t>
            </a:r>
          </a:p>
          <a:p>
            <a:pPr marL="401638" lvl="2" indent="-285750" algn="just">
              <a:lnSpc>
                <a:spcPct val="200000"/>
              </a:lnSpc>
              <a:buFont typeface="Arial" pitchFamily="34" charset="0"/>
              <a:buChar char="•"/>
            </a:pPr>
            <a:r>
              <a:rPr lang="en-US" sz="1200" kern="0" dirty="0">
                <a:solidFill>
                  <a:srgbClr val="002060"/>
                </a:solidFill>
                <a:latin typeface="Verdana" pitchFamily="34" charset="0"/>
                <a:ea typeface="Verdana" pitchFamily="34" charset="0"/>
              </a:rPr>
              <a:t>Those fulfilling the criteria of studying in other school, but aware of category will be my Benchmarking  set</a:t>
            </a:r>
          </a:p>
          <a:p>
            <a:pPr marL="401638" lvl="2" indent="-285750" algn="just">
              <a:lnSpc>
                <a:spcPct val="200000"/>
              </a:lnSpc>
              <a:buFont typeface="Arial" pitchFamily="34" charset="0"/>
              <a:buChar char="•"/>
            </a:pPr>
            <a:r>
              <a:rPr lang="en-US" sz="1200" kern="0" dirty="0">
                <a:solidFill>
                  <a:srgbClr val="002060"/>
                </a:solidFill>
                <a:latin typeface="Verdana" pitchFamily="34" charset="0"/>
                <a:ea typeface="Verdana" pitchFamily="34" charset="0"/>
              </a:rPr>
              <a:t>Post receiving the school list from client – we will draw a cluster and from each cluster we will select 1-2 schools (where the program has been implemented)</a:t>
            </a:r>
          </a:p>
          <a:p>
            <a:pPr marL="401638" lvl="2" indent="-285750" algn="just">
              <a:lnSpc>
                <a:spcPct val="200000"/>
              </a:lnSpc>
              <a:buFont typeface="Arial" pitchFamily="34" charset="0"/>
              <a:buChar char="•"/>
            </a:pPr>
            <a:r>
              <a:rPr lang="en-US" sz="1200" kern="0" dirty="0">
                <a:solidFill>
                  <a:srgbClr val="002060"/>
                </a:solidFill>
                <a:latin typeface="Verdana" pitchFamily="34" charset="0"/>
                <a:ea typeface="Verdana" pitchFamily="34" charset="0"/>
              </a:rPr>
              <a:t>The cluster list to be finalized post receiving the school details from client</a:t>
            </a:r>
          </a:p>
          <a:p>
            <a:pPr marL="401638" lvl="2" indent="-285750" algn="just">
              <a:lnSpc>
                <a:spcPct val="200000"/>
              </a:lnSpc>
              <a:buFont typeface="Arial" pitchFamily="34" charset="0"/>
              <a:buChar char="•"/>
            </a:pPr>
            <a:r>
              <a:rPr lang="en-US" sz="1200" kern="0" dirty="0">
                <a:solidFill>
                  <a:srgbClr val="002060"/>
                </a:solidFill>
                <a:latin typeface="Verdana" pitchFamily="34" charset="0"/>
                <a:ea typeface="Verdana" pitchFamily="34" charset="0"/>
              </a:rPr>
              <a:t>MX envisage of identifying </a:t>
            </a:r>
            <a:r>
              <a:rPr lang="en-US" sz="1200" b="1" kern="0" dirty="0">
                <a:solidFill>
                  <a:srgbClr val="002060"/>
                </a:solidFill>
                <a:latin typeface="Verdana" pitchFamily="34" charset="0"/>
                <a:ea typeface="Verdana" pitchFamily="34" charset="0"/>
              </a:rPr>
              <a:t>5 clusters </a:t>
            </a:r>
            <a:r>
              <a:rPr lang="en-US" sz="1200" kern="0" dirty="0">
                <a:solidFill>
                  <a:srgbClr val="002060"/>
                </a:solidFill>
                <a:latin typeface="Verdana" pitchFamily="34" charset="0"/>
                <a:ea typeface="Verdana" pitchFamily="34" charset="0"/>
              </a:rPr>
              <a:t>in the city of Kolkata</a:t>
            </a:r>
          </a:p>
          <a:p>
            <a:pPr marL="401638" lvl="2" indent="-285750" algn="just">
              <a:lnSpc>
                <a:spcPct val="200000"/>
              </a:lnSpc>
              <a:buFont typeface="Arial" pitchFamily="34" charset="0"/>
              <a:buChar char="•"/>
            </a:pPr>
            <a:r>
              <a:rPr lang="en-US" sz="1200" kern="0" dirty="0">
                <a:solidFill>
                  <a:srgbClr val="002060"/>
                </a:solidFill>
                <a:latin typeface="Verdana" pitchFamily="34" charset="0"/>
                <a:ea typeface="Verdana" pitchFamily="34" charset="0"/>
              </a:rPr>
              <a:t>In each cluster we will have a sample of </a:t>
            </a:r>
            <a:r>
              <a:rPr lang="en-US" sz="1200" b="1" kern="0" dirty="0">
                <a:solidFill>
                  <a:srgbClr val="002060"/>
                </a:solidFill>
                <a:latin typeface="Verdana" pitchFamily="34" charset="0"/>
                <a:ea typeface="Verdana" pitchFamily="34" charset="0"/>
              </a:rPr>
              <a:t>40</a:t>
            </a:r>
            <a:r>
              <a:rPr lang="en-US" sz="1200" kern="0" dirty="0">
                <a:solidFill>
                  <a:srgbClr val="002060"/>
                </a:solidFill>
                <a:latin typeface="Verdana" pitchFamily="34" charset="0"/>
                <a:ea typeface="Verdana" pitchFamily="34" charset="0"/>
              </a:rPr>
              <a:t> for Controlled and 60 from Benchmark</a:t>
            </a:r>
          </a:p>
          <a:p>
            <a:pPr marL="401638" lvl="2" indent="-285750" algn="just">
              <a:lnSpc>
                <a:spcPct val="200000"/>
              </a:lnSpc>
              <a:buFont typeface="Arial" pitchFamily="34" charset="0"/>
              <a:buChar char="•"/>
            </a:pPr>
            <a:r>
              <a:rPr lang="en-US" sz="1200" kern="0" dirty="0">
                <a:solidFill>
                  <a:srgbClr val="002060"/>
                </a:solidFill>
                <a:latin typeface="Verdana" pitchFamily="34" charset="0"/>
                <a:ea typeface="Verdana" pitchFamily="34" charset="0"/>
              </a:rPr>
              <a:t>So, total we will have 100 from each cluster – which totals up to 500</a:t>
            </a:r>
          </a:p>
        </p:txBody>
      </p:sp>
      <p:sp>
        <p:nvSpPr>
          <p:cNvPr id="42" name="TextBox 41">
            <a:extLst>
              <a:ext uri="{FF2B5EF4-FFF2-40B4-BE49-F238E27FC236}">
                <a16:creationId xmlns:a16="http://schemas.microsoft.com/office/drawing/2014/main" id="{DA8ED523-1ECD-47BE-CCA6-FC17003A463F}"/>
              </a:ext>
            </a:extLst>
          </p:cNvPr>
          <p:cNvSpPr txBox="1"/>
          <p:nvPr/>
        </p:nvSpPr>
        <p:spPr>
          <a:xfrm>
            <a:off x="76200" y="5029200"/>
            <a:ext cx="4114800" cy="1169551"/>
          </a:xfrm>
          <a:prstGeom prst="rect">
            <a:avLst/>
          </a:prstGeom>
          <a:noFill/>
        </p:spPr>
        <p:txBody>
          <a:bodyPr wrap="square" rtlCol="0">
            <a:spAutoFit/>
          </a:bodyPr>
          <a:lstStyle/>
          <a:p>
            <a:r>
              <a:rPr lang="en-IN" sz="1400" i="1" dirty="0">
                <a:solidFill>
                  <a:schemeClr val="tx2"/>
                </a:solidFill>
              </a:rPr>
              <a:t>Ideally the research to be designed in 2 phases – Pre Program diagnostics and Post program evaluation to gauge the shift. However as per the current brief – we will only conduct post program evaluation and compared it with Test sample.</a:t>
            </a:r>
          </a:p>
        </p:txBody>
      </p:sp>
    </p:spTree>
    <p:extLst>
      <p:ext uri="{BB962C8B-B14F-4D97-AF65-F5344CB8AC3E}">
        <p14:creationId xmlns:p14="http://schemas.microsoft.com/office/powerpoint/2010/main" val="3548771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04906"/>
            <a:ext cx="5946972" cy="382156"/>
          </a:xfrm>
          <a:prstGeom prst="rect">
            <a:avLst/>
          </a:prstGeom>
        </p:spPr>
        <p:txBody>
          <a:bodyPr vert="horz" wrap="square" lIns="0" tIns="12700" rIns="0" bIns="0" rtlCol="0">
            <a:spAutoFit/>
          </a:bodyPr>
          <a:lstStyle/>
          <a:p>
            <a:pPr marL="12700">
              <a:lnSpc>
                <a:spcPct val="100000"/>
              </a:lnSpc>
              <a:spcBef>
                <a:spcPts val="100"/>
              </a:spcBef>
            </a:pPr>
            <a:r>
              <a:rPr lang="en-IN" sz="2400" kern="1200" dirty="0">
                <a:solidFill>
                  <a:srgbClr val="FF6600"/>
                </a:solidFill>
              </a:rPr>
              <a:t>TARGET AUDIENCE</a:t>
            </a:r>
            <a:endParaRPr sz="2400" kern="1200" dirty="0">
              <a:solidFill>
                <a:srgbClr val="FF6600"/>
              </a:solidFill>
            </a:endParaRPr>
          </a:p>
        </p:txBody>
      </p:sp>
      <p:pic>
        <p:nvPicPr>
          <p:cNvPr id="5" name="Picture 4">
            <a:extLst>
              <a:ext uri="{FF2B5EF4-FFF2-40B4-BE49-F238E27FC236}">
                <a16:creationId xmlns:a16="http://schemas.microsoft.com/office/drawing/2014/main" id="{3AF0E908-9943-D896-834E-F96F942244EE}"/>
              </a:ext>
            </a:extLst>
          </p:cNvPr>
          <p:cNvPicPr>
            <a:picLocks noChangeAspect="1"/>
          </p:cNvPicPr>
          <p:nvPr/>
        </p:nvPicPr>
        <p:blipFill>
          <a:blip r:embed="rId2"/>
          <a:stretch>
            <a:fillRect/>
          </a:stretch>
        </p:blipFill>
        <p:spPr>
          <a:xfrm>
            <a:off x="8305800" y="1828800"/>
            <a:ext cx="3829050" cy="2552700"/>
          </a:xfrm>
          <a:prstGeom prst="rect">
            <a:avLst/>
          </a:prstGeom>
        </p:spPr>
      </p:pic>
      <p:sp>
        <p:nvSpPr>
          <p:cNvPr id="6" name="TextBox 5">
            <a:extLst>
              <a:ext uri="{FF2B5EF4-FFF2-40B4-BE49-F238E27FC236}">
                <a16:creationId xmlns:a16="http://schemas.microsoft.com/office/drawing/2014/main" id="{C5FF3079-0C27-DE55-345F-B9733D8ADA30}"/>
              </a:ext>
            </a:extLst>
          </p:cNvPr>
          <p:cNvSpPr txBox="1"/>
          <p:nvPr/>
        </p:nvSpPr>
        <p:spPr>
          <a:xfrm>
            <a:off x="228600" y="1600200"/>
            <a:ext cx="7696200" cy="2126864"/>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Mothers of Kids (Class 5 – 9) – We can create 2 groups of kids one Class 5-7 and one Class 8-9</a:t>
            </a:r>
          </a:p>
          <a:p>
            <a:pPr marL="285750" indent="-285750">
              <a:lnSpc>
                <a:spcPct val="150000"/>
              </a:lnSpc>
              <a:buFont typeface="Arial" panose="020B0604020202020204" pitchFamily="34" charset="0"/>
              <a:buChar char="•"/>
            </a:pPr>
            <a:r>
              <a:rPr lang="en-IN" dirty="0"/>
              <a:t>SEC A</a:t>
            </a:r>
          </a:p>
          <a:p>
            <a:pPr marL="285750" indent="-285750">
              <a:lnSpc>
                <a:spcPct val="150000"/>
              </a:lnSpc>
              <a:buFont typeface="Arial" panose="020B0604020202020204" pitchFamily="34" charset="0"/>
              <a:buChar char="•"/>
            </a:pPr>
            <a:r>
              <a:rPr lang="en-IN" dirty="0"/>
              <a:t>Controlled – Aware of the program</a:t>
            </a:r>
          </a:p>
          <a:p>
            <a:pPr marL="285750" indent="-285750">
              <a:lnSpc>
                <a:spcPct val="150000"/>
              </a:lnSpc>
              <a:buFont typeface="Arial" panose="020B0604020202020204" pitchFamily="34" charset="0"/>
              <a:buChar char="•"/>
            </a:pPr>
            <a:r>
              <a:rPr lang="en-IN" dirty="0"/>
              <a:t>Test – Not aware of the program</a:t>
            </a:r>
          </a:p>
        </p:txBody>
      </p:sp>
      <p:sp>
        <p:nvSpPr>
          <p:cNvPr id="7" name="TextBox 6">
            <a:extLst>
              <a:ext uri="{FF2B5EF4-FFF2-40B4-BE49-F238E27FC236}">
                <a16:creationId xmlns:a16="http://schemas.microsoft.com/office/drawing/2014/main" id="{BD77897A-74CC-3265-7054-91BFA76EB99F}"/>
              </a:ext>
            </a:extLst>
          </p:cNvPr>
          <p:cNvSpPr txBox="1"/>
          <p:nvPr/>
        </p:nvSpPr>
        <p:spPr>
          <a:xfrm>
            <a:off x="7940040" y="4724400"/>
            <a:ext cx="4114800" cy="738664"/>
          </a:xfrm>
          <a:prstGeom prst="rect">
            <a:avLst/>
          </a:prstGeom>
          <a:noFill/>
        </p:spPr>
        <p:txBody>
          <a:bodyPr wrap="square" rtlCol="0">
            <a:spAutoFit/>
          </a:bodyPr>
          <a:lstStyle/>
          <a:p>
            <a:r>
              <a:rPr lang="en-IN" sz="1400" i="1" dirty="0">
                <a:solidFill>
                  <a:schemeClr val="tx2"/>
                </a:solidFill>
              </a:rPr>
              <a:t>Ideally we should have a mix of Mothers and Kids to evaluate the program directly, but as per the research brief – we will only be interacting with Mothers</a:t>
            </a:r>
          </a:p>
        </p:txBody>
      </p:sp>
      <p:sp>
        <p:nvSpPr>
          <p:cNvPr id="8" name="TextBox 7">
            <a:extLst>
              <a:ext uri="{FF2B5EF4-FFF2-40B4-BE49-F238E27FC236}">
                <a16:creationId xmlns:a16="http://schemas.microsoft.com/office/drawing/2014/main" id="{8C3B3387-3CB0-8ABF-F80D-316DDE6B14FE}"/>
              </a:ext>
            </a:extLst>
          </p:cNvPr>
          <p:cNvSpPr txBox="1"/>
          <p:nvPr/>
        </p:nvSpPr>
        <p:spPr>
          <a:xfrm>
            <a:off x="152400" y="5463064"/>
            <a:ext cx="4572000" cy="307777"/>
          </a:xfrm>
          <a:prstGeom prst="rect">
            <a:avLst/>
          </a:prstGeom>
          <a:noFill/>
        </p:spPr>
        <p:txBody>
          <a:bodyPr wrap="square" rtlCol="0">
            <a:spAutoFit/>
          </a:bodyPr>
          <a:lstStyle/>
          <a:p>
            <a:r>
              <a:rPr lang="en-IN" sz="1400" i="1" dirty="0">
                <a:solidFill>
                  <a:schemeClr val="tx2"/>
                </a:solidFill>
              </a:rPr>
              <a:t>The TG list can be fine tuned in consultation with client</a:t>
            </a:r>
          </a:p>
        </p:txBody>
      </p:sp>
    </p:spTree>
    <p:extLst>
      <p:ext uri="{BB962C8B-B14F-4D97-AF65-F5344CB8AC3E}">
        <p14:creationId xmlns:p14="http://schemas.microsoft.com/office/powerpoint/2010/main" val="3387404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04906"/>
            <a:ext cx="5946972" cy="382156"/>
          </a:xfrm>
          <a:prstGeom prst="rect">
            <a:avLst/>
          </a:prstGeom>
        </p:spPr>
        <p:txBody>
          <a:bodyPr vert="horz" wrap="square" lIns="0" tIns="12700" rIns="0" bIns="0" rtlCol="0">
            <a:spAutoFit/>
          </a:bodyPr>
          <a:lstStyle/>
          <a:p>
            <a:pPr marL="12700">
              <a:lnSpc>
                <a:spcPct val="100000"/>
              </a:lnSpc>
              <a:spcBef>
                <a:spcPts val="100"/>
              </a:spcBef>
            </a:pPr>
            <a:r>
              <a:rPr lang="en-IN" sz="2400" kern="1200" dirty="0">
                <a:solidFill>
                  <a:srgbClr val="FF6600"/>
                </a:solidFill>
              </a:rPr>
              <a:t>SAMPLE SIZE</a:t>
            </a:r>
            <a:endParaRPr sz="2400" kern="1200" dirty="0">
              <a:solidFill>
                <a:srgbClr val="FF6600"/>
              </a:solidFill>
            </a:endParaRPr>
          </a:p>
        </p:txBody>
      </p:sp>
      <p:graphicFrame>
        <p:nvGraphicFramePr>
          <p:cNvPr id="3" name="Table 3">
            <a:extLst>
              <a:ext uri="{FF2B5EF4-FFF2-40B4-BE49-F238E27FC236}">
                <a16:creationId xmlns:a16="http://schemas.microsoft.com/office/drawing/2014/main" id="{665BC1C9-6AFA-49C3-E419-16D24DFF6D78}"/>
              </a:ext>
            </a:extLst>
          </p:cNvPr>
          <p:cNvGraphicFramePr>
            <a:graphicFrameLocks noGrp="1"/>
          </p:cNvGraphicFramePr>
          <p:nvPr>
            <p:extLst>
              <p:ext uri="{D42A27DB-BD31-4B8C-83A1-F6EECF244321}">
                <p14:modId xmlns:p14="http://schemas.microsoft.com/office/powerpoint/2010/main" val="2791804640"/>
              </p:ext>
            </p:extLst>
          </p:nvPr>
        </p:nvGraphicFramePr>
        <p:xfrm>
          <a:off x="4800600" y="1793240"/>
          <a:ext cx="2971800" cy="1635760"/>
        </p:xfrm>
        <a:graphic>
          <a:graphicData uri="http://schemas.openxmlformats.org/drawingml/2006/table">
            <a:tbl>
              <a:tblPr firstRow="1" bandRow="1">
                <a:tableStyleId>{5A111915-BE36-4E01-A7E5-04B1672EAD32}</a:tableStyleId>
              </a:tblPr>
              <a:tblGrid>
                <a:gridCol w="1485900">
                  <a:extLst>
                    <a:ext uri="{9D8B030D-6E8A-4147-A177-3AD203B41FA5}">
                      <a16:colId xmlns:a16="http://schemas.microsoft.com/office/drawing/2014/main" val="4079393952"/>
                    </a:ext>
                  </a:extLst>
                </a:gridCol>
                <a:gridCol w="1485900">
                  <a:extLst>
                    <a:ext uri="{9D8B030D-6E8A-4147-A177-3AD203B41FA5}">
                      <a16:colId xmlns:a16="http://schemas.microsoft.com/office/drawing/2014/main" val="882435133"/>
                    </a:ext>
                  </a:extLst>
                </a:gridCol>
              </a:tblGrid>
              <a:tr h="408940">
                <a:tc>
                  <a:txBody>
                    <a:bodyPr/>
                    <a:lstStyle/>
                    <a:p>
                      <a:endParaRPr lang="en-IN" dirty="0"/>
                    </a:p>
                  </a:txBody>
                  <a:tcPr/>
                </a:tc>
                <a:tc>
                  <a:txBody>
                    <a:bodyPr/>
                    <a:lstStyle/>
                    <a:p>
                      <a:pPr algn="ctr"/>
                      <a:endParaRPr lang="en-IN" sz="1600" dirty="0"/>
                    </a:p>
                  </a:txBody>
                  <a:tcPr anchor="ctr"/>
                </a:tc>
                <a:extLst>
                  <a:ext uri="{0D108BD9-81ED-4DB2-BD59-A6C34878D82A}">
                    <a16:rowId xmlns:a16="http://schemas.microsoft.com/office/drawing/2014/main" val="465461050"/>
                  </a:ext>
                </a:extLst>
              </a:tr>
              <a:tr h="408940">
                <a:tc>
                  <a:txBody>
                    <a:bodyPr/>
                    <a:lstStyle/>
                    <a:p>
                      <a:r>
                        <a:rPr lang="en-IN" dirty="0"/>
                        <a:t>Control</a:t>
                      </a:r>
                    </a:p>
                  </a:txBody>
                  <a:tcPr/>
                </a:tc>
                <a:tc>
                  <a:txBody>
                    <a:bodyPr/>
                    <a:lstStyle/>
                    <a:p>
                      <a:pPr algn="ctr"/>
                      <a:r>
                        <a:rPr lang="en-IN" sz="1600" dirty="0"/>
                        <a:t>200</a:t>
                      </a:r>
                    </a:p>
                  </a:txBody>
                  <a:tcPr/>
                </a:tc>
                <a:extLst>
                  <a:ext uri="{0D108BD9-81ED-4DB2-BD59-A6C34878D82A}">
                    <a16:rowId xmlns:a16="http://schemas.microsoft.com/office/drawing/2014/main" val="1177438278"/>
                  </a:ext>
                </a:extLst>
              </a:tr>
              <a:tr h="408940">
                <a:tc>
                  <a:txBody>
                    <a:bodyPr/>
                    <a:lstStyle/>
                    <a:p>
                      <a:r>
                        <a:rPr lang="en-IN" dirty="0"/>
                        <a:t>Test</a:t>
                      </a:r>
                    </a:p>
                  </a:txBody>
                  <a:tcPr/>
                </a:tc>
                <a:tc>
                  <a:txBody>
                    <a:bodyPr/>
                    <a:lstStyle/>
                    <a:p>
                      <a:pPr algn="ctr"/>
                      <a:r>
                        <a:rPr lang="en-IN" sz="1600" dirty="0"/>
                        <a:t>300</a:t>
                      </a:r>
                    </a:p>
                  </a:txBody>
                  <a:tcPr/>
                </a:tc>
                <a:extLst>
                  <a:ext uri="{0D108BD9-81ED-4DB2-BD59-A6C34878D82A}">
                    <a16:rowId xmlns:a16="http://schemas.microsoft.com/office/drawing/2014/main" val="2126791022"/>
                  </a:ext>
                </a:extLst>
              </a:tr>
              <a:tr h="408940">
                <a:tc>
                  <a:txBody>
                    <a:bodyPr/>
                    <a:lstStyle/>
                    <a:p>
                      <a:r>
                        <a:rPr lang="en-IN" sz="1600" b="1" dirty="0"/>
                        <a:t>TOTAL</a:t>
                      </a:r>
                    </a:p>
                  </a:txBody>
                  <a:tcPr/>
                </a:tc>
                <a:tc>
                  <a:txBody>
                    <a:bodyPr/>
                    <a:lstStyle/>
                    <a:p>
                      <a:pPr algn="ctr"/>
                      <a:r>
                        <a:rPr lang="en-IN" b="1" dirty="0"/>
                        <a:t>500</a:t>
                      </a:r>
                    </a:p>
                  </a:txBody>
                  <a:tcPr/>
                </a:tc>
                <a:extLst>
                  <a:ext uri="{0D108BD9-81ED-4DB2-BD59-A6C34878D82A}">
                    <a16:rowId xmlns:a16="http://schemas.microsoft.com/office/drawing/2014/main" val="2289081395"/>
                  </a:ext>
                </a:extLst>
              </a:tr>
            </a:tbl>
          </a:graphicData>
        </a:graphic>
      </p:graphicFrame>
      <p:sp>
        <p:nvSpPr>
          <p:cNvPr id="4" name="TextBox 3">
            <a:extLst>
              <a:ext uri="{FF2B5EF4-FFF2-40B4-BE49-F238E27FC236}">
                <a16:creationId xmlns:a16="http://schemas.microsoft.com/office/drawing/2014/main" id="{063B7F1C-5319-8267-FD63-0E1082A5881A}"/>
              </a:ext>
            </a:extLst>
          </p:cNvPr>
          <p:cNvSpPr txBox="1"/>
          <p:nvPr/>
        </p:nvSpPr>
        <p:spPr>
          <a:xfrm>
            <a:off x="3657600" y="3581400"/>
            <a:ext cx="5410200" cy="461665"/>
          </a:xfrm>
          <a:prstGeom prst="rect">
            <a:avLst/>
          </a:prstGeom>
          <a:noFill/>
        </p:spPr>
        <p:txBody>
          <a:bodyPr wrap="square" rtlCol="0">
            <a:spAutoFit/>
          </a:bodyPr>
          <a:lstStyle/>
          <a:p>
            <a:pPr algn="ctr"/>
            <a:r>
              <a:rPr lang="en-IN" sz="2400" b="1" dirty="0">
                <a:solidFill>
                  <a:schemeClr val="tx2"/>
                </a:solidFill>
              </a:rPr>
              <a:t>TOTAL SAMPLE - 500</a:t>
            </a:r>
          </a:p>
        </p:txBody>
      </p:sp>
      <p:sp>
        <p:nvSpPr>
          <p:cNvPr id="5" name="TextBox 4">
            <a:extLst>
              <a:ext uri="{FF2B5EF4-FFF2-40B4-BE49-F238E27FC236}">
                <a16:creationId xmlns:a16="http://schemas.microsoft.com/office/drawing/2014/main" id="{040EBCF4-BCD4-5271-0F22-3EEDDEAB3CB9}"/>
              </a:ext>
            </a:extLst>
          </p:cNvPr>
          <p:cNvSpPr txBox="1"/>
          <p:nvPr/>
        </p:nvSpPr>
        <p:spPr>
          <a:xfrm>
            <a:off x="2819400" y="4495800"/>
            <a:ext cx="7924800" cy="369332"/>
          </a:xfrm>
          <a:prstGeom prst="rect">
            <a:avLst/>
          </a:prstGeom>
          <a:noFill/>
        </p:spPr>
        <p:txBody>
          <a:bodyPr wrap="square" rtlCol="0">
            <a:spAutoFit/>
          </a:bodyPr>
          <a:lstStyle/>
          <a:p>
            <a:pPr algn="ctr"/>
            <a:r>
              <a:rPr lang="en-IN" dirty="0"/>
              <a:t>The sample will spread equally across the clusters in the city of Kolkata</a:t>
            </a:r>
          </a:p>
        </p:txBody>
      </p:sp>
    </p:spTree>
    <p:extLst>
      <p:ext uri="{BB962C8B-B14F-4D97-AF65-F5344CB8AC3E}">
        <p14:creationId xmlns:p14="http://schemas.microsoft.com/office/powerpoint/2010/main" val="13494965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15286</TotalTime>
  <Words>2374</Words>
  <Application>Microsoft Office PowerPoint</Application>
  <PresentationFormat>Widescreen</PresentationFormat>
  <Paragraphs>177</Paragraphs>
  <Slides>15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Arial</vt:lpstr>
      <vt:lpstr>Arial MT</vt:lpstr>
      <vt:lpstr>Calibri</vt:lpstr>
      <vt:lpstr>Calibri Light</vt:lpstr>
      <vt:lpstr>Symbol</vt:lpstr>
      <vt:lpstr>Verdana</vt:lpstr>
      <vt:lpstr>Wingdings</vt:lpstr>
      <vt:lpstr>Office Theme</vt:lpstr>
      <vt:lpstr>1_Office Theme</vt:lpstr>
      <vt:lpstr>PowerPoint Presentation</vt:lpstr>
      <vt:lpstr>CONTENT</vt:lpstr>
      <vt:lpstr>BACKGROUND AND RESEARCH BRIEF</vt:lpstr>
      <vt:lpstr>RESEARCH OBJECTIVE</vt:lpstr>
      <vt:lpstr>BROAD INFORMATION AREAS TO BE CAPTURED</vt:lpstr>
      <vt:lpstr>RESEARCH DESIGN – CONSIDERATIONS IMPACTING</vt:lpstr>
      <vt:lpstr>OVERALL RESEARCH APPROACH</vt:lpstr>
      <vt:lpstr>TARGET AUDIENCE</vt:lpstr>
      <vt:lpstr>SAMPLE SIZE</vt:lpstr>
      <vt:lpstr>TIMELINE</vt:lpstr>
      <vt:lpstr>THE DELIVERABLES</vt:lpstr>
      <vt:lpstr>THE COST</vt:lpstr>
      <vt:lpstr>PAYMENT TERMS</vt:lpstr>
      <vt:lpstr>PROJECT TERMS AND CONDITION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Prasenjit Saha</cp:lastModifiedBy>
  <cp:revision>40</cp:revision>
  <dcterms:created xsi:type="dcterms:W3CDTF">2022-06-28T08:29:08Z</dcterms:created>
  <dcterms:modified xsi:type="dcterms:W3CDTF">2023-04-09T15:58:24Z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2021-10-20T00:00:00Z</vt:filetime>
  </property>
  <property fmtid="{D5CDD505-2E9C-101B-9397-08002B2CF9AE}" pid="3" name="Creator">
    <vt:lpwstr>Microsoft® PowerPoint® for Microsoft 365</vt:lpwstr>
  </property>
  <property fmtid="{D5CDD505-2E9C-101B-9397-08002B2CF9AE}" pid="4" name="LastSaved">
    <vt:filetime>2022-06-28T00:00:00Z</vt:filetime>
  </property>
</Properties>
</file>