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9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1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9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7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8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6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31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7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2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7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64777-70EC-41E8-819E-30D37DB7C6C8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CDBE5-6110-4682-AC09-7A1458EF6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5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66913"/>
            <a:ext cx="2462213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75" y="1966913"/>
            <a:ext cx="2193925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66913"/>
            <a:ext cx="2193925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0" y="773833"/>
            <a:ext cx="3850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check the version on the tab/mobile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949" y="2362200"/>
            <a:ext cx="2193925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2193925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800" y="990600"/>
            <a:ext cx="5634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update the version do the following on the mobile/Tab.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538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Gupta, Ankur (GfK)</dc:creator>
  <cp:lastModifiedBy>Gupta, Ankur (GfK)</cp:lastModifiedBy>
  <cp:revision>1</cp:revision>
  <dcterms:created xsi:type="dcterms:W3CDTF">2017-02-22T06:53:04Z</dcterms:created>
  <dcterms:modified xsi:type="dcterms:W3CDTF">2017-02-22T06:58:25Z</dcterms:modified>
</cp:coreProperties>
</file>