
<file path=[Content_Types].xml><?xml version="1.0" encoding="utf-8"?>
<Types xmlns="http://schemas.openxmlformats.org/package/2006/content-types">
  <Default Extension="emf" ContentType="image/x-em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9"/>
  </p:notesMasterIdLst>
  <p:handoutMasterIdLst>
    <p:handoutMasterId r:id="rId10"/>
  </p:handoutMasterIdLst>
  <p:sldIdLst>
    <p:sldId id="261" r:id="rId2"/>
    <p:sldId id="482" r:id="rId3"/>
    <p:sldId id="485" r:id="rId4"/>
    <p:sldId id="488" r:id="rId5"/>
    <p:sldId id="492" r:id="rId6"/>
    <p:sldId id="486" r:id="rId7"/>
    <p:sldId id="487" r:id="rId8"/>
  </p:sldIdLst>
  <p:sldSz cx="13439775" cy="7561263"/>
  <p:notesSz cx="6797675" cy="9926638"/>
  <p:defaultTextStyle>
    <a:defPPr>
      <a:defRPr lang="en-US"/>
    </a:defPPr>
    <a:lvl1pPr marL="0" algn="l" defTabSz="1051802" rtl="0" eaLnBrk="1" latinLnBrk="0" hangingPunct="1">
      <a:defRPr sz="2100" kern="1200">
        <a:solidFill>
          <a:schemeClr val="tx1"/>
        </a:solidFill>
        <a:latin typeface="+mn-lt"/>
        <a:ea typeface="+mn-ea"/>
        <a:cs typeface="+mn-cs"/>
      </a:defRPr>
    </a:lvl1pPr>
    <a:lvl2pPr marL="525902" algn="l" defTabSz="1051802" rtl="0" eaLnBrk="1" latinLnBrk="0" hangingPunct="1">
      <a:defRPr sz="2100" kern="1200">
        <a:solidFill>
          <a:schemeClr val="tx1"/>
        </a:solidFill>
        <a:latin typeface="+mn-lt"/>
        <a:ea typeface="+mn-ea"/>
        <a:cs typeface="+mn-cs"/>
      </a:defRPr>
    </a:lvl2pPr>
    <a:lvl3pPr marL="1051802" algn="l" defTabSz="1051802" rtl="0" eaLnBrk="1" latinLnBrk="0" hangingPunct="1">
      <a:defRPr sz="2100" kern="1200">
        <a:solidFill>
          <a:schemeClr val="tx1"/>
        </a:solidFill>
        <a:latin typeface="+mn-lt"/>
        <a:ea typeface="+mn-ea"/>
        <a:cs typeface="+mn-cs"/>
      </a:defRPr>
    </a:lvl3pPr>
    <a:lvl4pPr marL="1577704" algn="l" defTabSz="1051802" rtl="0" eaLnBrk="1" latinLnBrk="0" hangingPunct="1">
      <a:defRPr sz="2100" kern="1200">
        <a:solidFill>
          <a:schemeClr val="tx1"/>
        </a:solidFill>
        <a:latin typeface="+mn-lt"/>
        <a:ea typeface="+mn-ea"/>
        <a:cs typeface="+mn-cs"/>
      </a:defRPr>
    </a:lvl4pPr>
    <a:lvl5pPr marL="2103606" algn="l" defTabSz="1051802" rtl="0" eaLnBrk="1" latinLnBrk="0" hangingPunct="1">
      <a:defRPr sz="2100" kern="1200">
        <a:solidFill>
          <a:schemeClr val="tx1"/>
        </a:solidFill>
        <a:latin typeface="+mn-lt"/>
        <a:ea typeface="+mn-ea"/>
        <a:cs typeface="+mn-cs"/>
      </a:defRPr>
    </a:lvl5pPr>
    <a:lvl6pPr marL="2629507" algn="l" defTabSz="1051802" rtl="0" eaLnBrk="1" latinLnBrk="0" hangingPunct="1">
      <a:defRPr sz="2100" kern="1200">
        <a:solidFill>
          <a:schemeClr val="tx1"/>
        </a:solidFill>
        <a:latin typeface="+mn-lt"/>
        <a:ea typeface="+mn-ea"/>
        <a:cs typeface="+mn-cs"/>
      </a:defRPr>
    </a:lvl6pPr>
    <a:lvl7pPr marL="3155408" algn="l" defTabSz="1051802" rtl="0" eaLnBrk="1" latinLnBrk="0" hangingPunct="1">
      <a:defRPr sz="2100" kern="1200">
        <a:solidFill>
          <a:schemeClr val="tx1"/>
        </a:solidFill>
        <a:latin typeface="+mn-lt"/>
        <a:ea typeface="+mn-ea"/>
        <a:cs typeface="+mn-cs"/>
      </a:defRPr>
    </a:lvl7pPr>
    <a:lvl8pPr marL="3681310" algn="l" defTabSz="1051802" rtl="0" eaLnBrk="1" latinLnBrk="0" hangingPunct="1">
      <a:defRPr sz="2100" kern="1200">
        <a:solidFill>
          <a:schemeClr val="tx1"/>
        </a:solidFill>
        <a:latin typeface="+mn-lt"/>
        <a:ea typeface="+mn-ea"/>
        <a:cs typeface="+mn-cs"/>
      </a:defRPr>
    </a:lvl8pPr>
    <a:lvl9pPr marL="4207211" algn="l" defTabSz="1051802"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27">
          <p15:clr>
            <a:srgbClr val="A4A3A4"/>
          </p15:clr>
        </p15:guide>
        <p15:guide id="2" orient="horz" pos="123">
          <p15:clr>
            <a:srgbClr val="A4A3A4"/>
          </p15:clr>
        </p15:guide>
        <p15:guide id="3" orient="horz" pos="6130">
          <p15:clr>
            <a:srgbClr val="A4A3A4"/>
          </p15:clr>
        </p15:guide>
        <p15:guide id="4" orient="horz" pos="5884">
          <p15:clr>
            <a:srgbClr val="A4A3A4"/>
          </p15:clr>
        </p15:guide>
        <p15:guide id="5" orient="horz" pos="2732">
          <p15:clr>
            <a:srgbClr val="A4A3A4"/>
          </p15:clr>
        </p15:guide>
        <p15:guide id="6" orient="horz" pos="2634">
          <p15:clr>
            <a:srgbClr val="A4A3A4"/>
          </p15:clr>
        </p15:guide>
        <p15:guide id="7" orient="horz" pos="517">
          <p15:clr>
            <a:srgbClr val="A4A3A4"/>
          </p15:clr>
        </p15:guide>
        <p15:guide id="8" pos="2141">
          <p15:clr>
            <a:srgbClr val="A4A3A4"/>
          </p15:clr>
        </p15:guide>
        <p15:guide id="9" pos="118">
          <p15:clr>
            <a:srgbClr val="A4A3A4"/>
          </p15:clr>
        </p15:guide>
        <p15:guide id="10" pos="4164">
          <p15:clr>
            <a:srgbClr val="A4A3A4"/>
          </p15:clr>
        </p15:guide>
        <p15:guide id="11" pos="289">
          <p15:clr>
            <a:srgbClr val="A4A3A4"/>
          </p15:clr>
        </p15:guide>
        <p15:guide id="12" pos="400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B953"/>
    <a:srgbClr val="D92631"/>
    <a:srgbClr val="057680"/>
    <a:srgbClr val="6AAFC3"/>
    <a:srgbClr val="1A3860"/>
    <a:srgbClr val="55437E"/>
    <a:srgbClr val="683C60"/>
    <a:srgbClr val="F1BE48"/>
    <a:srgbClr val="FE585D"/>
    <a:srgbClr val="74AA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B05C04-8359-462E-8219-B4C579337A6E}" v="15" dt="2022-10-03T13:30:06.4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76" autoAdjust="0"/>
    <p:restoredTop sz="81257" autoAdjust="0"/>
  </p:normalViewPr>
  <p:slideViewPr>
    <p:cSldViewPr snapToGrid="0" snapToObjects="1" showGuides="1">
      <p:cViewPr varScale="1">
        <p:scale>
          <a:sx n="60" d="100"/>
          <a:sy n="60" d="100"/>
        </p:scale>
        <p:origin x="628" y="60"/>
      </p:cViewPr>
      <p:guideLst/>
    </p:cSldViewPr>
  </p:slideViewPr>
  <p:notesTextViewPr>
    <p:cViewPr>
      <p:scale>
        <a:sx n="1" d="1"/>
        <a:sy n="1" d="1"/>
      </p:scale>
      <p:origin x="0" y="0"/>
    </p:cViewPr>
  </p:notesTextViewPr>
  <p:sorterViewPr>
    <p:cViewPr>
      <p:scale>
        <a:sx n="73" d="100"/>
        <a:sy n="73" d="100"/>
      </p:scale>
      <p:origin x="0" y="0"/>
    </p:cViewPr>
  </p:sorterViewPr>
  <p:notesViewPr>
    <p:cSldViewPr snapToGrid="0" snapToObjects="1" showGuides="1">
      <p:cViewPr>
        <p:scale>
          <a:sx n="69" d="100"/>
          <a:sy n="69" d="100"/>
        </p:scale>
        <p:origin x="2796" y="-108"/>
      </p:cViewPr>
      <p:guideLst>
        <p:guide orient="horz" pos="3127"/>
        <p:guide orient="horz" pos="123"/>
        <p:guide orient="horz" pos="6130"/>
        <p:guide orient="horz" pos="5884"/>
        <p:guide orient="horz" pos="2732"/>
        <p:guide orient="horz" pos="2634"/>
        <p:guide orient="horz" pos="517"/>
        <p:guide pos="2141"/>
        <p:guide pos="118"/>
        <p:guide pos="4164"/>
        <p:guide pos="289"/>
        <p:guide pos="400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4000" y="9184387"/>
            <a:ext cx="2004921" cy="385200"/>
          </a:xfrm>
          <a:prstGeom prst="rect">
            <a:avLst/>
          </a:prstGeom>
        </p:spPr>
      </p:pic>
      <p:sp>
        <p:nvSpPr>
          <p:cNvPr id="38" name="TextBox 37"/>
          <p:cNvSpPr txBox="1"/>
          <p:nvPr/>
        </p:nvSpPr>
        <p:spPr bwMode="gray">
          <a:xfrm>
            <a:off x="175365" y="9731375"/>
            <a:ext cx="5720512" cy="196465"/>
          </a:xfrm>
          <a:prstGeom prst="rect">
            <a:avLst/>
          </a:prstGeom>
          <a:noFill/>
        </p:spPr>
        <p:txBody>
          <a:bodyPr wrap="none" lIns="0" tIns="0" rIns="0" bIns="0" rtlCol="0" anchor="ctr">
            <a:noAutofit/>
          </a:bodyPr>
          <a:lstStyle/>
          <a:p>
            <a:r>
              <a:rPr lang="en-GB" sz="700" dirty="0">
                <a:solidFill>
                  <a:schemeClr val="bg1"/>
                </a:solidFill>
                <a:latin typeface="Segoe UI" panose="020B0502040204020203" pitchFamily="34" charset="0"/>
              </a:rPr>
              <a:t>Document Name |  Month/Year  |  Version 1  |  Public  |  Internal Use Only  |  Confidential  |  Strictly  Confidential </a:t>
            </a:r>
          </a:p>
        </p:txBody>
      </p:sp>
      <p:sp>
        <p:nvSpPr>
          <p:cNvPr id="6" name="Slide Number Placeholder 6"/>
          <p:cNvSpPr>
            <a:spLocks noGrp="1"/>
          </p:cNvSpPr>
          <p:nvPr>
            <p:ph type="sldNum" sz="quarter" idx="3"/>
          </p:nvPr>
        </p:nvSpPr>
        <p:spPr bwMode="gray">
          <a:xfrm>
            <a:off x="5846895" y="9430934"/>
            <a:ext cx="576494" cy="235690"/>
          </a:xfrm>
          <a:prstGeom prst="rect">
            <a:avLst/>
          </a:prstGeom>
        </p:spPr>
        <p:txBody>
          <a:bodyPr vert="horz" lIns="91440" tIns="45720" rIns="91440" bIns="45720" rtlCol="0" anchor="ctr"/>
          <a:lstStyle>
            <a:lvl1pPr algn="ctr">
              <a:defRPr sz="800">
                <a:latin typeface="Geomanist Light" pitchFamily="50" charset="0"/>
              </a:defRPr>
            </a:lvl1pPr>
          </a:lstStyle>
          <a:p>
            <a:pPr algn="r"/>
            <a:fld id="{2FB8B7E8-C405-4882-AAD0-1D72826C463D}" type="slidenum">
              <a:rPr lang="en-GB" smtClean="0">
                <a:latin typeface="Segoe UI" panose="020B0502040204020203" pitchFamily="34" charset="0"/>
              </a:rPr>
              <a:pPr algn="r"/>
              <a:t>‹#›</a:t>
            </a:fld>
            <a:endParaRPr lang="en-GB" dirty="0">
              <a:latin typeface="Segoe UI" panose="020B0502040204020203" pitchFamily="34" charset="0"/>
            </a:endParaRPr>
          </a:p>
        </p:txBody>
      </p:sp>
    </p:spTree>
    <p:extLst>
      <p:ext uri="{BB962C8B-B14F-4D97-AF65-F5344CB8AC3E}">
        <p14:creationId xmlns:p14="http://schemas.microsoft.com/office/powerpoint/2010/main" val="3372787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936" y="9371918"/>
            <a:ext cx="2004921" cy="385200"/>
          </a:xfrm>
          <a:prstGeom prst="rect">
            <a:avLst/>
          </a:prstGeom>
        </p:spPr>
      </p:pic>
      <p:sp>
        <p:nvSpPr>
          <p:cNvPr id="4" name="Slide Image Placeholder 3"/>
          <p:cNvSpPr>
            <a:spLocks noGrp="1" noRot="1" noChangeAspect="1"/>
          </p:cNvSpPr>
          <p:nvPr>
            <p:ph type="sldImg" idx="2"/>
          </p:nvPr>
        </p:nvSpPr>
        <p:spPr bwMode="gray">
          <a:xfrm>
            <a:off x="177800" y="192088"/>
            <a:ext cx="6419850" cy="3613150"/>
          </a:xfrm>
          <a:prstGeom prst="rect">
            <a:avLst/>
          </a:prstGeom>
          <a:noFill/>
          <a:ln w="6350">
            <a:solidFill>
              <a:srgbClr val="C8C9C7"/>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bwMode="gray">
          <a:xfrm>
            <a:off x="187325" y="4165601"/>
            <a:ext cx="6412008" cy="5046190"/>
          </a:xfrm>
          <a:prstGeom prst="rect">
            <a:avLst/>
          </a:prstGeom>
          <a:ln w="9525">
            <a:noFill/>
          </a:ln>
        </p:spPr>
        <p:txBody>
          <a:bodyPr vert="horz" lIns="0" tIns="0" rIns="0" bIns="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5"/>
          </p:nvPr>
        </p:nvSpPr>
        <p:spPr bwMode="gray">
          <a:xfrm>
            <a:off x="6351500" y="9609122"/>
            <a:ext cx="343561" cy="234488"/>
          </a:xfrm>
          <a:prstGeom prst="rect">
            <a:avLst/>
          </a:prstGeom>
        </p:spPr>
        <p:txBody>
          <a:bodyPr vert="horz" lIns="91440" tIns="45720" rIns="91440" bIns="45720" rtlCol="0" anchor="ctr"/>
          <a:lstStyle>
            <a:lvl1pPr algn="r">
              <a:defRPr sz="800" b="0">
                <a:latin typeface="Segoe UI" panose="020B0502040204020203" pitchFamily="34" charset="0"/>
              </a:defRPr>
            </a:lvl1pPr>
          </a:lstStyle>
          <a:p>
            <a:fld id="{2FB8B7E8-C405-4882-AAD0-1D72826C463D}" type="slidenum">
              <a:rPr lang="en-GB" smtClean="0"/>
              <a:pPr/>
              <a:t>‹#›</a:t>
            </a:fld>
            <a:endParaRPr lang="en-GB" dirty="0"/>
          </a:p>
        </p:txBody>
      </p:sp>
      <p:cxnSp>
        <p:nvCxnSpPr>
          <p:cNvPr id="6" name="Straight Connector 5"/>
          <p:cNvCxnSpPr/>
          <p:nvPr/>
        </p:nvCxnSpPr>
        <p:spPr>
          <a:xfrm>
            <a:off x="187325" y="3977785"/>
            <a:ext cx="6412008" cy="0"/>
          </a:xfrm>
          <a:prstGeom prst="line">
            <a:avLst/>
          </a:prstGeom>
          <a:ln>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538485"/>
      </p:ext>
    </p:extLst>
  </p:cSld>
  <p:clrMap bg1="lt1" tx1="dk1" bg2="lt2" tx2="dk2" accent1="accent1" accent2="accent2" accent3="accent3" accent4="accent4" accent5="accent5" accent6="accent6" hlink="hlink" folHlink="folHlink"/>
  <p:notesStyle>
    <a:lvl1pPr marL="0" algn="l" defTabSz="1051802" rtl="0" eaLnBrk="1" latinLnBrk="0" hangingPunct="1">
      <a:lnSpc>
        <a:spcPct val="110000"/>
      </a:lnSpc>
      <a:spcBef>
        <a:spcPts val="691"/>
      </a:spcBef>
      <a:defRPr sz="1200" kern="1200">
        <a:solidFill>
          <a:srgbClr val="222223"/>
        </a:solidFill>
        <a:latin typeface="Segoe UI" panose="020B0502040204020203" pitchFamily="34" charset="0"/>
        <a:ea typeface="+mn-ea"/>
        <a:cs typeface="+mn-cs"/>
      </a:defRPr>
    </a:lvl1pPr>
    <a:lvl2pPr marL="361950" indent="-198438" algn="l" defTabSz="1051802" rtl="0" eaLnBrk="1" latinLnBrk="0" hangingPunct="1">
      <a:lnSpc>
        <a:spcPct val="110000"/>
      </a:lnSpc>
      <a:spcBef>
        <a:spcPts val="691"/>
      </a:spcBef>
      <a:buFont typeface="Arial" panose="020B0604020202020204" pitchFamily="34" charset="0"/>
      <a:buChar char="•"/>
      <a:defRPr sz="1200" kern="1200">
        <a:solidFill>
          <a:srgbClr val="222223"/>
        </a:solidFill>
        <a:latin typeface="Segoe UI" panose="020B0502040204020203" pitchFamily="34" charset="0"/>
        <a:ea typeface="+mn-ea"/>
        <a:cs typeface="+mn-cs"/>
      </a:defRPr>
    </a:lvl2pPr>
    <a:lvl3pPr marL="541338" indent="-190500" algn="l" defTabSz="1051802" rtl="0" eaLnBrk="1" latinLnBrk="0" hangingPunct="1">
      <a:lnSpc>
        <a:spcPct val="110000"/>
      </a:lnSpc>
      <a:spcBef>
        <a:spcPts val="691"/>
      </a:spcBef>
      <a:buFont typeface="Arial" panose="020B0604020202020204" pitchFamily="34" charset="0"/>
      <a:buChar char="•"/>
      <a:tabLst/>
      <a:defRPr sz="1200" kern="1200">
        <a:solidFill>
          <a:srgbClr val="222223"/>
        </a:solidFill>
        <a:latin typeface="Segoe UI" panose="020B0502040204020203" pitchFamily="34" charset="0"/>
        <a:ea typeface="+mn-ea"/>
        <a:cs typeface="+mn-cs"/>
      </a:defRPr>
    </a:lvl3pPr>
    <a:lvl4pPr marL="722313" indent="-185738" algn="l" defTabSz="1051802" rtl="0" eaLnBrk="1" latinLnBrk="0" hangingPunct="1">
      <a:lnSpc>
        <a:spcPct val="110000"/>
      </a:lnSpc>
      <a:spcBef>
        <a:spcPts val="691"/>
      </a:spcBef>
      <a:buFont typeface="Arial" panose="020B0604020202020204" pitchFamily="34" charset="0"/>
      <a:buChar char="•"/>
      <a:defRPr sz="1200" kern="1200">
        <a:solidFill>
          <a:srgbClr val="222223"/>
        </a:solidFill>
        <a:latin typeface="Segoe UI" panose="020B0502040204020203" pitchFamily="34" charset="0"/>
        <a:ea typeface="+mn-ea"/>
        <a:cs typeface="+mn-cs"/>
      </a:defRPr>
    </a:lvl4pPr>
    <a:lvl5pPr marL="982663" indent="-200025" algn="l" defTabSz="1051802" rtl="0" eaLnBrk="1" latinLnBrk="0" hangingPunct="1">
      <a:lnSpc>
        <a:spcPct val="110000"/>
      </a:lnSpc>
      <a:spcBef>
        <a:spcPts val="691"/>
      </a:spcBef>
      <a:buFont typeface="Arial" panose="020B0604020202020204" pitchFamily="34" charset="0"/>
      <a:buChar char="•"/>
      <a:defRPr sz="1200" kern="1200">
        <a:solidFill>
          <a:srgbClr val="222223"/>
        </a:solidFill>
        <a:latin typeface="Segoe UI" panose="020B0502040204020203" pitchFamily="34" charset="0"/>
        <a:ea typeface="+mn-ea"/>
        <a:cs typeface="+mn-cs"/>
      </a:defRPr>
    </a:lvl5pPr>
    <a:lvl6pPr marL="2629507" algn="l" defTabSz="1051802" rtl="0" eaLnBrk="1" latinLnBrk="0" hangingPunct="1">
      <a:defRPr sz="1300" kern="1200">
        <a:solidFill>
          <a:schemeClr val="tx1"/>
        </a:solidFill>
        <a:latin typeface="+mn-lt"/>
        <a:ea typeface="+mn-ea"/>
        <a:cs typeface="+mn-cs"/>
      </a:defRPr>
    </a:lvl6pPr>
    <a:lvl7pPr marL="3155408" algn="l" defTabSz="1051802" rtl="0" eaLnBrk="1" latinLnBrk="0" hangingPunct="1">
      <a:defRPr sz="1300" kern="1200">
        <a:solidFill>
          <a:schemeClr val="tx1"/>
        </a:solidFill>
        <a:latin typeface="+mn-lt"/>
        <a:ea typeface="+mn-ea"/>
        <a:cs typeface="+mn-cs"/>
      </a:defRPr>
    </a:lvl7pPr>
    <a:lvl8pPr marL="3681310" algn="l" defTabSz="1051802" rtl="0" eaLnBrk="1" latinLnBrk="0" hangingPunct="1">
      <a:defRPr sz="1300" kern="1200">
        <a:solidFill>
          <a:schemeClr val="tx1"/>
        </a:solidFill>
        <a:latin typeface="+mn-lt"/>
        <a:ea typeface="+mn-ea"/>
        <a:cs typeface="+mn-cs"/>
      </a:defRPr>
    </a:lvl8pPr>
    <a:lvl9pPr marL="4207211" algn="l" defTabSz="1051802"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7675" y="814388"/>
            <a:ext cx="5907088" cy="33242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FB8B7E8-C405-4882-AAD0-1D72826C463D}" type="slidenum">
              <a:rPr lang="en-GB" smtClean="0"/>
              <a:pPr/>
              <a:t>1</a:t>
            </a:fld>
            <a:endParaRPr lang="en-GB" dirty="0"/>
          </a:p>
        </p:txBody>
      </p:sp>
    </p:spTree>
    <p:extLst>
      <p:ext uri="{BB962C8B-B14F-4D97-AF65-F5344CB8AC3E}">
        <p14:creationId xmlns:p14="http://schemas.microsoft.com/office/powerpoint/2010/main" val="115829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http://www.ipsos-mori.com/ipsosconnect"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 Cover - Full Image">
    <p:bg>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1" hasCustomPrompt="1"/>
          </p:nvPr>
        </p:nvSpPr>
        <p:spPr>
          <a:xfrm>
            <a:off x="169375" y="179389"/>
            <a:ext cx="13101024" cy="7200899"/>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Click icon to place image (or select frame and copy/paste image into it) and then send to back so text/logo can be displayed.</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
        <p:nvSpPr>
          <p:cNvPr id="69" name="Text Placeholder 68"/>
          <p:cNvSpPr>
            <a:spLocks noGrp="1"/>
          </p:cNvSpPr>
          <p:nvPr>
            <p:ph type="body" sz="quarter" idx="10" hasCustomPrompt="1"/>
          </p:nvPr>
        </p:nvSpPr>
        <p:spPr bwMode="gray">
          <a:xfrm>
            <a:off x="504000" y="4072476"/>
            <a:ext cx="6153433" cy="1377348"/>
          </a:xfrm>
        </p:spPr>
        <p:txBody>
          <a:bodyPr wrap="square" lIns="0" tIns="0" rIns="0" bIns="0">
            <a:noAutofit/>
          </a:bodyPr>
          <a:lstStyle>
            <a:lvl1pPr marL="0" indent="0">
              <a:spcBef>
                <a:spcPts val="1380"/>
              </a:spcBef>
              <a:buNone/>
              <a:defRPr sz="1900">
                <a:solidFill>
                  <a:schemeClr val="bg1"/>
                </a:solidFill>
              </a:defRPr>
            </a:lvl1pPr>
            <a:lvl2pPr marL="525902" indent="0">
              <a:buNone/>
              <a:defRPr>
                <a:solidFill>
                  <a:schemeClr val="bg1"/>
                </a:solidFill>
              </a:defRPr>
            </a:lvl2pPr>
            <a:lvl3pPr marL="1051802" indent="0">
              <a:buNone/>
              <a:defRPr>
                <a:solidFill>
                  <a:schemeClr val="bg1"/>
                </a:solidFill>
              </a:defRPr>
            </a:lvl3pPr>
            <a:lvl4pPr marL="1577704" indent="0">
              <a:buNone/>
              <a:defRPr>
                <a:solidFill>
                  <a:schemeClr val="bg1"/>
                </a:solidFill>
              </a:defRPr>
            </a:lvl4pPr>
            <a:lvl5pPr marL="2103606" indent="0">
              <a:buNone/>
              <a:defRPr>
                <a:solidFill>
                  <a:schemeClr val="bg1"/>
                </a:solidFill>
              </a:defRPr>
            </a:lvl5pPr>
          </a:lstStyle>
          <a:p>
            <a:pPr lvl="0"/>
            <a:r>
              <a:rPr lang="en-US" dirty="0"/>
              <a:t>Click to add text</a:t>
            </a:r>
            <a:endParaRPr lang="en-GB" dirty="0"/>
          </a:p>
        </p:txBody>
      </p:sp>
      <p:sp>
        <p:nvSpPr>
          <p:cNvPr id="9" name="Subtitle 2"/>
          <p:cNvSpPr>
            <a:spLocks noGrp="1"/>
          </p:cNvSpPr>
          <p:nvPr>
            <p:ph type="subTitle" idx="1" hasCustomPrompt="1"/>
          </p:nvPr>
        </p:nvSpPr>
        <p:spPr bwMode="gray">
          <a:xfrm>
            <a:off x="504000" y="3424404"/>
            <a:ext cx="3562609" cy="430887"/>
          </a:xfrm>
          <a:solidFill>
            <a:schemeClr val="bg1"/>
          </a:solidFill>
        </p:spPr>
        <p:txBody>
          <a:bodyPr wrap="none" lIns="82819" tIns="0" rIns="82819" bIns="0" rtlCol="0" anchor="ctr">
            <a:spAutoFit/>
          </a:bodyPr>
          <a:lstStyle>
            <a:lvl1pPr marL="0" indent="0">
              <a:lnSpc>
                <a:spcPct val="100000"/>
              </a:lnSpc>
              <a:spcAft>
                <a:spcPts val="0"/>
              </a:spcAft>
              <a:buNone/>
              <a:defRPr lang="en-GB" sz="2800" b="1" dirty="0" smtClean="0">
                <a:solidFill>
                  <a:sysClr val="windowText" lastClr="000000"/>
                </a:solidFill>
                <a:latin typeface="+mj-lt"/>
              </a:defRPr>
            </a:lvl1pPr>
          </a:lstStyle>
          <a:p>
            <a:pPr lvl="0">
              <a:spcBef>
                <a:spcPct val="0"/>
              </a:spcBef>
            </a:pPr>
            <a:r>
              <a:rPr lang="en-US" dirty="0"/>
              <a:t>Click to edit subtitle</a:t>
            </a:r>
            <a:endParaRPr lang="en-GB" dirty="0"/>
          </a:p>
        </p:txBody>
      </p:sp>
      <p:sp>
        <p:nvSpPr>
          <p:cNvPr id="21" name="TextBox 20"/>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8  | Internal Use Only   </a:t>
            </a:r>
          </a:p>
        </p:txBody>
      </p:sp>
      <p:sp>
        <p:nvSpPr>
          <p:cNvPr id="10" name="Text Placeholder 5"/>
          <p:cNvSpPr>
            <a:spLocks noGrp="1"/>
          </p:cNvSpPr>
          <p:nvPr>
            <p:ph type="body" sz="quarter" idx="13" hasCustomPrompt="1"/>
          </p:nvPr>
        </p:nvSpPr>
        <p:spPr>
          <a:xfrm>
            <a:off x="504000" y="2051432"/>
            <a:ext cx="2921807" cy="677108"/>
          </a:xfrm>
          <a:solidFill>
            <a:schemeClr val="accent3"/>
          </a:solidFill>
        </p:spPr>
        <p:txBody>
          <a:bodyPr wrap="none" lIns="72000" tIns="0" rIns="72000" bIns="0" rtlCol="0" anchor="ctr">
            <a:spAutoFit/>
          </a:bodyPr>
          <a:lstStyle>
            <a:lvl1pPr marL="0" indent="0" algn="l">
              <a:lnSpc>
                <a:spcPct val="100000"/>
              </a:lnSpc>
              <a:buFontTx/>
              <a:buNone/>
              <a:defRPr lang="en-US" sz="4400" b="1" dirty="0" smtClean="0">
                <a:solidFill>
                  <a:schemeClr val="bg1"/>
                </a:solidFill>
                <a:latin typeface="+mj-lt"/>
              </a:defRPr>
            </a:lvl1pPr>
            <a:lvl2pPr>
              <a:defRPr lang="en-US" dirty="0" smtClean="0"/>
            </a:lvl2pPr>
            <a:lvl3pPr>
              <a:defRPr lang="en-US" dirty="0" smtClean="0"/>
            </a:lvl3pPr>
            <a:lvl4pPr>
              <a:defRPr lang="en-US" dirty="0" smtClean="0"/>
            </a:lvl4pPr>
            <a:lvl5pPr>
              <a:defRPr lang="en-GB" dirty="0"/>
            </a:lvl5pPr>
          </a:lstStyle>
          <a:p>
            <a:pPr lvl="0">
              <a:spcBef>
                <a:spcPct val="0"/>
              </a:spcBef>
              <a:buNone/>
            </a:pPr>
            <a:r>
              <a:rPr lang="en-US" dirty="0"/>
              <a:t>Title line 2</a:t>
            </a:r>
          </a:p>
        </p:txBody>
      </p:sp>
      <p:sp>
        <p:nvSpPr>
          <p:cNvPr id="13" name="Text Placeholder 5"/>
          <p:cNvSpPr>
            <a:spLocks noGrp="1"/>
          </p:cNvSpPr>
          <p:nvPr>
            <p:ph type="body" sz="quarter" idx="16" hasCustomPrompt="1"/>
          </p:nvPr>
        </p:nvSpPr>
        <p:spPr>
          <a:xfrm>
            <a:off x="504000" y="1206519"/>
            <a:ext cx="2921807" cy="677108"/>
          </a:xfrm>
          <a:solidFill>
            <a:schemeClr val="accent3"/>
          </a:solidFill>
        </p:spPr>
        <p:txBody>
          <a:bodyPr wrap="none" lIns="72000" tIns="0" rIns="72000" bIns="0" rtlCol="0" anchor="ctr">
            <a:spAutoFit/>
          </a:bodyPr>
          <a:lstStyle>
            <a:lvl1pPr marL="0" indent="0" algn="l">
              <a:lnSpc>
                <a:spcPct val="100000"/>
              </a:lnSpc>
              <a:buFontTx/>
              <a:buNone/>
              <a:defRPr lang="en-US" sz="4400" b="1" dirty="0" smtClean="0">
                <a:solidFill>
                  <a:schemeClr val="bg1"/>
                </a:solidFill>
                <a:latin typeface="+mj-lt"/>
              </a:defRPr>
            </a:lvl1pPr>
            <a:lvl2pPr>
              <a:defRPr lang="en-US" dirty="0" smtClean="0"/>
            </a:lvl2pPr>
            <a:lvl3pPr>
              <a:defRPr lang="en-US" dirty="0" smtClean="0"/>
            </a:lvl3pPr>
            <a:lvl4pPr>
              <a:defRPr lang="en-US" dirty="0" smtClean="0"/>
            </a:lvl4pPr>
            <a:lvl5pPr>
              <a:defRPr lang="en-GB" dirty="0"/>
            </a:lvl5pPr>
          </a:lstStyle>
          <a:p>
            <a:pPr lvl="0">
              <a:spcBef>
                <a:spcPct val="0"/>
              </a:spcBef>
              <a:buNone/>
            </a:pPr>
            <a:r>
              <a:rPr lang="en-US" dirty="0"/>
              <a:t>Title line 1</a:t>
            </a:r>
          </a:p>
        </p:txBody>
      </p:sp>
      <p:sp>
        <p:nvSpPr>
          <p:cNvPr id="15" name="TextBox 14"/>
          <p:cNvSpPr txBox="1"/>
          <p:nvPr userDrawn="1"/>
        </p:nvSpPr>
        <p:spPr>
          <a:xfrm>
            <a:off x="504000" y="5583633"/>
            <a:ext cx="6163216" cy="406265"/>
          </a:xfrm>
          <a:prstGeom prst="rect">
            <a:avLst/>
          </a:prstGeom>
          <a:noFill/>
        </p:spPr>
        <p:txBody>
          <a:bodyPr wrap="square" lIns="0" tIns="0" rIns="0" bIns="0" rtlCol="0">
            <a:spAutoFit/>
          </a:bodyPr>
          <a:lstStyle/>
          <a:p>
            <a:pPr lvl="0">
              <a:lnSpc>
                <a:spcPct val="110000"/>
              </a:lnSpc>
              <a:spcBef>
                <a:spcPts val="2400"/>
              </a:spcBef>
              <a:buClr>
                <a:schemeClr val="bg2"/>
              </a:buClr>
            </a:pPr>
            <a:r>
              <a:rPr lang="en-GB" sz="1200" dirty="0">
                <a:solidFill>
                  <a:schemeClr val="bg1"/>
                </a:solidFill>
                <a:latin typeface="Calibri" pitchFamily="34" charset="0"/>
              </a:rPr>
              <a:t>© 2016 Ipsos.  All rights reserved. Contains Ipsos' Confidential and Proprietary information and may not be disclosed or reproduced without the prior written consent of Ipsos.</a:t>
            </a:r>
            <a:endParaRPr lang="en-GB" sz="1200" dirty="0">
              <a:solidFill>
                <a:schemeClr val="bg1"/>
              </a:solidFill>
            </a:endParaRPr>
          </a:p>
        </p:txBody>
      </p:sp>
      <p:sp>
        <p:nvSpPr>
          <p:cNvPr id="14" name="TextBox 13"/>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spTree>
    <p:extLst>
      <p:ext uri="{BB962C8B-B14F-4D97-AF65-F5344CB8AC3E}">
        <p14:creationId xmlns:p14="http://schemas.microsoft.com/office/powerpoint/2010/main" val="1410920246"/>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PictureFill_WhiteBorder_ZeroContent">
    <p:bg>
      <p:bgPr>
        <a:solidFill>
          <a:schemeClr val="bg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5" hasCustomPrompt="1"/>
          </p:nvPr>
        </p:nvSpPr>
        <p:spPr>
          <a:xfrm>
            <a:off x="166687" y="177031"/>
            <a:ext cx="13106400" cy="7207200"/>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a:lvl1pPr>
          </a:lstStyle>
          <a:p>
            <a:pPr marL="0" lvl="0" indent="0">
              <a:buNone/>
            </a:pPr>
            <a:r>
              <a:rPr lang="en-GB" dirty="0"/>
              <a:t>Click icon to place image (or select frame and copy/paste image into it)</a:t>
            </a:r>
          </a:p>
        </p:txBody>
      </p:sp>
      <p:sp>
        <p:nvSpPr>
          <p:cNvPr id="2" name="Title 1"/>
          <p:cNvSpPr>
            <a:spLocks noGrp="1"/>
          </p:cNvSpPr>
          <p:nvPr>
            <p:ph type="title" hasCustomPrompt="1"/>
          </p:nvPr>
        </p:nvSpPr>
        <p:spPr>
          <a:xfrm>
            <a:off x="504000" y="504000"/>
            <a:ext cx="3756187" cy="598488"/>
          </a:xfrm>
          <a:solidFill>
            <a:schemeClr val="accent3"/>
          </a:solidFill>
        </p:spPr>
        <p:txBody>
          <a:bodyPr/>
          <a:lstStyle>
            <a:lvl1pPr algn="l">
              <a:defRPr>
                <a:latin typeface="+mj-lt"/>
              </a:defRPr>
            </a:lvl1pPr>
          </a:lstStyle>
          <a:p>
            <a:r>
              <a:rPr lang="en-US" dirty="0"/>
              <a:t>Click to edit title</a:t>
            </a:r>
            <a:endParaRPr lang="en-GB" dirty="0"/>
          </a:p>
        </p:txBody>
      </p:sp>
      <p:sp>
        <p:nvSpPr>
          <p:cNvPr id="9"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0" name="TextBox 9"/>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8" name="TextBox 7"/>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1930960846"/>
      </p:ext>
    </p:extLst>
  </p:cSld>
  <p:clrMapOvr>
    <a:masterClrMapping/>
  </p:clrMapOvr>
  <p:transition>
    <p:fade/>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Fill_ZeroBox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4000" y="504000"/>
            <a:ext cx="3756187" cy="598488"/>
          </a:xfrm>
          <a:solidFill>
            <a:schemeClr val="accent3"/>
          </a:solidFill>
        </p:spPr>
        <p:txBody>
          <a:bodyPr/>
          <a:lstStyle>
            <a:lvl1pPr algn="l">
              <a:defRPr>
                <a:latin typeface="+mj-lt"/>
              </a:defRPr>
            </a:lvl1pPr>
          </a:lstStyle>
          <a:p>
            <a:r>
              <a:rPr lang="en-US" dirty="0"/>
              <a:t>Click to edit title</a:t>
            </a:r>
            <a:endParaRPr lang="en-GB" dirty="0"/>
          </a:p>
        </p:txBody>
      </p:sp>
      <p:sp>
        <p:nvSpPr>
          <p:cNvPr id="9"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9" name="Text Placeholder 5"/>
          <p:cNvSpPr>
            <a:spLocks noGrp="1"/>
          </p:cNvSpPr>
          <p:nvPr>
            <p:ph type="body" sz="quarter" idx="14" hasCustomPrompt="1"/>
          </p:nvPr>
        </p:nvSpPr>
        <p:spPr bwMode="gray">
          <a:xfrm>
            <a:off x="504000" y="1282947"/>
            <a:ext cx="2933414" cy="430887"/>
          </a:xfrm>
          <a:solidFill>
            <a:schemeClr val="bg1"/>
          </a:solidFill>
        </p:spPr>
        <p:txBody>
          <a:bodyPr vert="horz" wrap="none" lIns="72000" tIns="0" rIns="72000" bIns="0" rtlCol="0" anchor="ctr">
            <a:spAutoFit/>
          </a:bodyPr>
          <a:lstStyle>
            <a:lvl1pPr>
              <a:lnSpc>
                <a:spcPct val="100000"/>
              </a:lnSpc>
              <a:buFontTx/>
              <a:buNone/>
              <a:defRPr lang="en-US" sz="2800" b="1" dirty="0" smtClean="0">
                <a:solidFill>
                  <a:sysClr val="windowText" lastClr="000000"/>
                </a:solidFill>
              </a:defRPr>
            </a:lvl1pPr>
          </a:lstStyle>
          <a:p>
            <a:pPr marL="0" lvl="0" indent="0" defTabSz="914400">
              <a:spcBef>
                <a:spcPts val="300"/>
              </a:spcBef>
              <a:spcAft>
                <a:spcPts val="300"/>
              </a:spcAft>
              <a:buFontTx/>
              <a:buNone/>
            </a:pPr>
            <a:r>
              <a:rPr lang="en-US" dirty="0"/>
              <a:t>Click to edit text</a:t>
            </a:r>
          </a:p>
        </p:txBody>
      </p:sp>
      <p:sp>
        <p:nvSpPr>
          <p:cNvPr id="11" name="Text Placeholder 3"/>
          <p:cNvSpPr>
            <a:spLocks noGrp="1"/>
          </p:cNvSpPr>
          <p:nvPr>
            <p:ph type="body" sz="quarter" idx="13" hasCustomPrompt="1"/>
          </p:nvPr>
        </p:nvSpPr>
        <p:spPr>
          <a:xfrm>
            <a:off x="9072565" y="6408943"/>
            <a:ext cx="3840162" cy="180000"/>
          </a:xfrm>
          <a:noFill/>
        </p:spPr>
        <p:txBody>
          <a:bodyPr lIns="0" tIns="0" rIns="0" bIns="0" anchor="b">
            <a:noAutofit/>
          </a:bodyPr>
          <a:lstStyle>
            <a:lvl1pPr marL="0" indent="0" algn="r">
              <a:buFontTx/>
              <a:buNone/>
              <a:defRPr sz="800">
                <a:solidFill>
                  <a:schemeClr val="bg1"/>
                </a:solidFill>
              </a:defRPr>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source</a:t>
            </a:r>
          </a:p>
        </p:txBody>
      </p:sp>
      <p:sp>
        <p:nvSpPr>
          <p:cNvPr id="12" name="Text Placeholder 3"/>
          <p:cNvSpPr>
            <a:spLocks noGrp="1"/>
          </p:cNvSpPr>
          <p:nvPr>
            <p:ph type="body" sz="quarter" idx="15" hasCustomPrompt="1"/>
          </p:nvPr>
        </p:nvSpPr>
        <p:spPr>
          <a:xfrm>
            <a:off x="504000" y="6408943"/>
            <a:ext cx="8055071" cy="180000"/>
          </a:xfrm>
          <a:noFill/>
        </p:spPr>
        <p:txBody>
          <a:bodyPr lIns="0" tIns="0" rIns="0" bIns="0" anchor="b">
            <a:noAutofit/>
          </a:bodyPr>
          <a:lstStyle>
            <a:lvl1pPr marL="0" indent="0" algn="l">
              <a:buFontTx/>
              <a:buNone/>
              <a:defRPr sz="800">
                <a:solidFill>
                  <a:schemeClr val="bg1"/>
                </a:solidFill>
              </a:defRPr>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base</a:t>
            </a:r>
          </a:p>
        </p:txBody>
      </p:sp>
      <p:sp>
        <p:nvSpPr>
          <p:cNvPr id="10" name="TextBox 9"/>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4" name="TextBox 13"/>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2784622495"/>
      </p:ext>
    </p:extLst>
  </p:cSld>
  <p:clrMapOvr>
    <a:masterClrMapping/>
  </p:clrMapOvr>
  <p:transition>
    <p:fade/>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ill_OneBox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4000" y="504000"/>
            <a:ext cx="3756187" cy="598488"/>
          </a:xfrm>
          <a:solidFill>
            <a:schemeClr val="accent3"/>
          </a:solidFill>
        </p:spPr>
        <p:txBody>
          <a:bodyPr/>
          <a:lstStyle>
            <a:lvl1pPr algn="l">
              <a:defRPr>
                <a:latin typeface="+mj-lt"/>
              </a:defRPr>
            </a:lvl1pPr>
          </a:lstStyle>
          <a:p>
            <a:r>
              <a:rPr lang="en-US" dirty="0"/>
              <a:t>Click to edit title</a:t>
            </a:r>
            <a:endParaRPr lang="en-GB" dirty="0"/>
          </a:p>
        </p:txBody>
      </p:sp>
      <p:sp>
        <p:nvSpPr>
          <p:cNvPr id="3" name="Content Placeholder 2"/>
          <p:cNvSpPr>
            <a:spLocks noGrp="1"/>
          </p:cNvSpPr>
          <p:nvPr>
            <p:ph idx="1" hasCustomPrompt="1"/>
          </p:nvPr>
        </p:nvSpPr>
        <p:spPr bwMode="black">
          <a:xfrm>
            <a:off x="504000" y="1908423"/>
            <a:ext cx="12306492" cy="4285605"/>
          </a:xfrm>
        </p:spPr>
        <p:txBody>
          <a:bodyPr/>
          <a:lstStyle>
            <a:lvl1pPr>
              <a:lnSpc>
                <a:spcPct val="100000"/>
              </a:lnSpc>
              <a:spcBef>
                <a:spcPts val="600"/>
              </a:spcBef>
              <a:buClr>
                <a:schemeClr val="bg1"/>
              </a:buClr>
              <a:defRPr>
                <a:solidFill>
                  <a:schemeClr val="bg1"/>
                </a:solidFill>
              </a:defRPr>
            </a:lvl1pPr>
            <a:lvl2pPr>
              <a:lnSpc>
                <a:spcPct val="100000"/>
              </a:lnSpc>
              <a:spcBef>
                <a:spcPts val="600"/>
              </a:spcBef>
              <a:buClr>
                <a:schemeClr val="bg1"/>
              </a:buClr>
              <a:defRPr>
                <a:solidFill>
                  <a:schemeClr val="bg1"/>
                </a:solidFill>
              </a:defRPr>
            </a:lvl2pPr>
            <a:lvl3pPr>
              <a:lnSpc>
                <a:spcPct val="100000"/>
              </a:lnSpc>
              <a:spcBef>
                <a:spcPts val="600"/>
              </a:spcBef>
              <a:buClr>
                <a:schemeClr val="bg1"/>
              </a:buClr>
              <a:defRPr>
                <a:solidFill>
                  <a:schemeClr val="bg1"/>
                </a:solidFill>
              </a:defRPr>
            </a:lvl3pPr>
            <a:lvl4pPr>
              <a:lnSpc>
                <a:spcPct val="100000"/>
              </a:lnSpc>
              <a:spcBef>
                <a:spcPts val="600"/>
              </a:spcBef>
              <a:buClr>
                <a:schemeClr val="bg1"/>
              </a:buClr>
              <a:defRPr>
                <a:solidFill>
                  <a:schemeClr val="bg1"/>
                </a:solidFill>
              </a:defRPr>
            </a:lvl4pPr>
            <a:lvl5pPr>
              <a:lnSpc>
                <a:spcPct val="100000"/>
              </a:lnSpc>
              <a:spcBef>
                <a:spcPts val="600"/>
              </a:spcBef>
              <a:buClr>
                <a:schemeClr val="bg1"/>
              </a:buClr>
              <a:defRPr>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9" name="Text Placeholder 5"/>
          <p:cNvSpPr>
            <a:spLocks noGrp="1"/>
          </p:cNvSpPr>
          <p:nvPr>
            <p:ph type="body" sz="quarter" idx="14" hasCustomPrompt="1"/>
          </p:nvPr>
        </p:nvSpPr>
        <p:spPr bwMode="gray">
          <a:xfrm>
            <a:off x="504000" y="1281544"/>
            <a:ext cx="2933414" cy="430887"/>
          </a:xfrm>
          <a:solidFill>
            <a:schemeClr val="bg1"/>
          </a:solidFill>
        </p:spPr>
        <p:txBody>
          <a:bodyPr vert="horz" wrap="none" lIns="72000" tIns="0" rIns="72000" bIns="0" rtlCol="0" anchor="ctr">
            <a:spAutoFit/>
          </a:bodyPr>
          <a:lstStyle>
            <a:lvl1pPr>
              <a:lnSpc>
                <a:spcPct val="100000"/>
              </a:lnSpc>
              <a:buFontTx/>
              <a:buNone/>
              <a:defRPr lang="en-US" sz="2800" b="1" dirty="0" smtClean="0">
                <a:solidFill>
                  <a:sysClr val="windowText" lastClr="000000"/>
                </a:solidFill>
              </a:defRPr>
            </a:lvl1pPr>
          </a:lstStyle>
          <a:p>
            <a:pPr marL="0" lvl="0" indent="0" defTabSz="914400">
              <a:spcBef>
                <a:spcPts val="300"/>
              </a:spcBef>
              <a:spcAft>
                <a:spcPts val="300"/>
              </a:spcAft>
              <a:buFontTx/>
              <a:buNone/>
            </a:pPr>
            <a:r>
              <a:rPr lang="en-US" dirty="0"/>
              <a:t>Click to edit text</a:t>
            </a:r>
          </a:p>
        </p:txBody>
      </p:sp>
      <p:sp>
        <p:nvSpPr>
          <p:cNvPr id="11" name="Text Placeholder 3"/>
          <p:cNvSpPr>
            <a:spLocks noGrp="1"/>
          </p:cNvSpPr>
          <p:nvPr>
            <p:ph type="body" sz="quarter" idx="13" hasCustomPrompt="1"/>
          </p:nvPr>
        </p:nvSpPr>
        <p:spPr>
          <a:xfrm>
            <a:off x="9072565" y="6408943"/>
            <a:ext cx="3840162" cy="180000"/>
          </a:xfrm>
          <a:noFill/>
        </p:spPr>
        <p:txBody>
          <a:bodyPr lIns="0" tIns="0" rIns="0" bIns="0" anchor="b">
            <a:noAutofit/>
          </a:bodyPr>
          <a:lstStyle>
            <a:lvl1pPr marL="0" indent="0" algn="r">
              <a:buFontTx/>
              <a:buNone/>
              <a:defRPr sz="800">
                <a:solidFill>
                  <a:schemeClr val="bg1"/>
                </a:solidFill>
              </a:defRPr>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source</a:t>
            </a:r>
          </a:p>
        </p:txBody>
      </p:sp>
      <p:sp>
        <p:nvSpPr>
          <p:cNvPr id="12" name="Text Placeholder 3"/>
          <p:cNvSpPr>
            <a:spLocks noGrp="1"/>
          </p:cNvSpPr>
          <p:nvPr>
            <p:ph type="body" sz="quarter" idx="15" hasCustomPrompt="1"/>
          </p:nvPr>
        </p:nvSpPr>
        <p:spPr>
          <a:xfrm>
            <a:off x="504000" y="6408943"/>
            <a:ext cx="8055071" cy="180000"/>
          </a:xfrm>
          <a:noFill/>
        </p:spPr>
        <p:txBody>
          <a:bodyPr lIns="0" tIns="0" rIns="0" bIns="0" anchor="b">
            <a:noAutofit/>
          </a:bodyPr>
          <a:lstStyle>
            <a:lvl1pPr marL="0" indent="0" algn="l">
              <a:buFontTx/>
              <a:buNone/>
              <a:defRPr sz="800">
                <a:solidFill>
                  <a:schemeClr val="bg1"/>
                </a:solidFill>
              </a:defRPr>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base</a:t>
            </a:r>
          </a:p>
        </p:txBody>
      </p:sp>
      <p:sp>
        <p:nvSpPr>
          <p:cNvPr id="16" name="TextBox 15"/>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4" name="TextBox 13"/>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2966938038"/>
      </p:ext>
    </p:extLst>
  </p:cSld>
  <p:clrMapOvr>
    <a:masterClrMapping/>
  </p:clrMapOvr>
  <p:transition>
    <p:fade/>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Fill_2BoxCon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4000" y="504000"/>
            <a:ext cx="3756187" cy="598488"/>
          </a:xfrm>
          <a:solidFill>
            <a:schemeClr val="accent3"/>
          </a:solidFill>
        </p:spPr>
        <p:txBody>
          <a:bodyPr/>
          <a:lstStyle>
            <a:lvl1pPr algn="l">
              <a:defRPr>
                <a:latin typeface="+mj-lt"/>
              </a:defRPr>
            </a:lvl1pPr>
          </a:lstStyle>
          <a:p>
            <a:r>
              <a:rPr lang="en-US" dirty="0"/>
              <a:t>Click to edit title</a:t>
            </a:r>
            <a:endParaRPr lang="en-GB" dirty="0"/>
          </a:p>
        </p:txBody>
      </p:sp>
      <p:sp>
        <p:nvSpPr>
          <p:cNvPr id="3" name="Content Placeholder 2"/>
          <p:cNvSpPr>
            <a:spLocks noGrp="1"/>
          </p:cNvSpPr>
          <p:nvPr>
            <p:ph idx="1" hasCustomPrompt="1"/>
          </p:nvPr>
        </p:nvSpPr>
        <p:spPr bwMode="black">
          <a:xfrm>
            <a:off x="504000" y="1908000"/>
            <a:ext cx="5984551" cy="4285605"/>
          </a:xfrm>
        </p:spPr>
        <p:txBody>
          <a:bodyPr/>
          <a:lstStyle>
            <a:lvl1pPr>
              <a:lnSpc>
                <a:spcPct val="100000"/>
              </a:lnSpc>
              <a:spcBef>
                <a:spcPts val="500"/>
              </a:spcBef>
              <a:buClr>
                <a:schemeClr val="bg1"/>
              </a:buClr>
              <a:defRPr>
                <a:solidFill>
                  <a:schemeClr val="bg1"/>
                </a:solidFill>
              </a:defRPr>
            </a:lvl1pPr>
            <a:lvl2pPr>
              <a:lnSpc>
                <a:spcPct val="100000"/>
              </a:lnSpc>
              <a:spcBef>
                <a:spcPts val="500"/>
              </a:spcBef>
              <a:buClr>
                <a:schemeClr val="bg1"/>
              </a:buClr>
              <a:defRPr>
                <a:solidFill>
                  <a:schemeClr val="bg1"/>
                </a:solidFill>
              </a:defRPr>
            </a:lvl2pPr>
            <a:lvl3pPr>
              <a:lnSpc>
                <a:spcPct val="100000"/>
              </a:lnSpc>
              <a:spcBef>
                <a:spcPts val="500"/>
              </a:spcBef>
              <a:buClr>
                <a:schemeClr val="bg1"/>
              </a:buClr>
              <a:defRPr>
                <a:solidFill>
                  <a:schemeClr val="bg1"/>
                </a:solidFill>
              </a:defRPr>
            </a:lvl3pPr>
            <a:lvl4pPr>
              <a:lnSpc>
                <a:spcPct val="100000"/>
              </a:lnSpc>
              <a:spcBef>
                <a:spcPts val="500"/>
              </a:spcBef>
              <a:buClr>
                <a:schemeClr val="bg1"/>
              </a:buClr>
              <a:defRPr>
                <a:solidFill>
                  <a:schemeClr val="bg1"/>
                </a:solidFill>
              </a:defRPr>
            </a:lvl4pPr>
            <a:lvl5pPr>
              <a:lnSpc>
                <a:spcPct val="100000"/>
              </a:lnSpc>
              <a:spcBef>
                <a:spcPts val="500"/>
              </a:spcBef>
              <a:buClr>
                <a:schemeClr val="bg1"/>
              </a:buClr>
              <a:defRPr>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9" name="Text Placeholder 5"/>
          <p:cNvSpPr>
            <a:spLocks noGrp="1"/>
          </p:cNvSpPr>
          <p:nvPr>
            <p:ph type="body" sz="quarter" idx="14" hasCustomPrompt="1"/>
          </p:nvPr>
        </p:nvSpPr>
        <p:spPr bwMode="gray">
          <a:xfrm>
            <a:off x="504000" y="1281544"/>
            <a:ext cx="2933414" cy="430887"/>
          </a:xfrm>
          <a:solidFill>
            <a:schemeClr val="bg1"/>
          </a:solidFill>
        </p:spPr>
        <p:txBody>
          <a:bodyPr vert="horz" wrap="none" lIns="72000" tIns="0" rIns="72000" bIns="0" rtlCol="0" anchor="ctr">
            <a:spAutoFit/>
          </a:bodyPr>
          <a:lstStyle>
            <a:lvl1pPr>
              <a:lnSpc>
                <a:spcPct val="100000"/>
              </a:lnSpc>
              <a:buFontTx/>
              <a:buNone/>
              <a:defRPr lang="en-US" sz="2800" b="1" dirty="0" smtClean="0">
                <a:solidFill>
                  <a:sysClr val="windowText" lastClr="000000"/>
                </a:solidFill>
              </a:defRPr>
            </a:lvl1pPr>
          </a:lstStyle>
          <a:p>
            <a:pPr marL="0" lvl="0" indent="0" defTabSz="914400">
              <a:spcBef>
                <a:spcPts val="300"/>
              </a:spcBef>
              <a:spcAft>
                <a:spcPts val="300"/>
              </a:spcAft>
              <a:buFontTx/>
              <a:buNone/>
            </a:pPr>
            <a:r>
              <a:rPr lang="en-US" dirty="0"/>
              <a:t>Click to edit text</a:t>
            </a:r>
          </a:p>
        </p:txBody>
      </p:sp>
      <p:sp>
        <p:nvSpPr>
          <p:cNvPr id="11" name="Text Placeholder 3"/>
          <p:cNvSpPr>
            <a:spLocks noGrp="1"/>
          </p:cNvSpPr>
          <p:nvPr>
            <p:ph type="body" sz="quarter" idx="13" hasCustomPrompt="1"/>
          </p:nvPr>
        </p:nvSpPr>
        <p:spPr>
          <a:xfrm>
            <a:off x="9072565" y="6408943"/>
            <a:ext cx="3840162" cy="180000"/>
          </a:xfrm>
          <a:noFill/>
        </p:spPr>
        <p:txBody>
          <a:bodyPr lIns="0" tIns="0" rIns="0" bIns="0" anchor="b">
            <a:noAutofit/>
          </a:bodyPr>
          <a:lstStyle>
            <a:lvl1pPr marL="0" indent="0" algn="r">
              <a:buFontTx/>
              <a:buNone/>
              <a:defRPr sz="800">
                <a:solidFill>
                  <a:schemeClr val="bg1"/>
                </a:solidFill>
              </a:defRPr>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source</a:t>
            </a:r>
          </a:p>
        </p:txBody>
      </p:sp>
      <p:sp>
        <p:nvSpPr>
          <p:cNvPr id="12" name="Text Placeholder 3"/>
          <p:cNvSpPr>
            <a:spLocks noGrp="1"/>
          </p:cNvSpPr>
          <p:nvPr>
            <p:ph type="body" sz="quarter" idx="15" hasCustomPrompt="1"/>
          </p:nvPr>
        </p:nvSpPr>
        <p:spPr>
          <a:xfrm>
            <a:off x="504000" y="6408943"/>
            <a:ext cx="8055071" cy="180000"/>
          </a:xfrm>
          <a:noFill/>
        </p:spPr>
        <p:txBody>
          <a:bodyPr lIns="0" tIns="0" rIns="0" bIns="0" anchor="b">
            <a:noAutofit/>
          </a:bodyPr>
          <a:lstStyle>
            <a:lvl1pPr marL="0" indent="0" algn="l">
              <a:buFontTx/>
              <a:buNone/>
              <a:defRPr sz="800">
                <a:solidFill>
                  <a:schemeClr val="bg1"/>
                </a:solidFill>
              </a:defRPr>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base</a:t>
            </a:r>
          </a:p>
        </p:txBody>
      </p:sp>
      <p:sp>
        <p:nvSpPr>
          <p:cNvPr id="35" name="Content Placeholder 2"/>
          <p:cNvSpPr>
            <a:spLocks noGrp="1"/>
          </p:cNvSpPr>
          <p:nvPr>
            <p:ph idx="16" hasCustomPrompt="1"/>
          </p:nvPr>
        </p:nvSpPr>
        <p:spPr bwMode="black">
          <a:xfrm>
            <a:off x="6945050" y="1908000"/>
            <a:ext cx="5984551" cy="4285605"/>
          </a:xfrm>
        </p:spPr>
        <p:txBody>
          <a:bodyPr/>
          <a:lstStyle>
            <a:lvl1pPr>
              <a:lnSpc>
                <a:spcPct val="100000"/>
              </a:lnSpc>
              <a:spcBef>
                <a:spcPts val="500"/>
              </a:spcBef>
              <a:buClr>
                <a:schemeClr val="bg1"/>
              </a:buClr>
              <a:defRPr>
                <a:solidFill>
                  <a:schemeClr val="bg1"/>
                </a:solidFill>
              </a:defRPr>
            </a:lvl1pPr>
            <a:lvl2pPr>
              <a:lnSpc>
                <a:spcPct val="100000"/>
              </a:lnSpc>
              <a:spcBef>
                <a:spcPts val="500"/>
              </a:spcBef>
              <a:buClr>
                <a:schemeClr val="bg1"/>
              </a:buClr>
              <a:defRPr>
                <a:solidFill>
                  <a:schemeClr val="bg1"/>
                </a:solidFill>
              </a:defRPr>
            </a:lvl2pPr>
            <a:lvl3pPr>
              <a:lnSpc>
                <a:spcPct val="100000"/>
              </a:lnSpc>
              <a:spcBef>
                <a:spcPts val="500"/>
              </a:spcBef>
              <a:buClr>
                <a:schemeClr val="bg1"/>
              </a:buClr>
              <a:defRPr>
                <a:solidFill>
                  <a:schemeClr val="bg1"/>
                </a:solidFill>
              </a:defRPr>
            </a:lvl3pPr>
            <a:lvl4pPr>
              <a:lnSpc>
                <a:spcPct val="100000"/>
              </a:lnSpc>
              <a:spcBef>
                <a:spcPts val="500"/>
              </a:spcBef>
              <a:buClr>
                <a:schemeClr val="bg1"/>
              </a:buClr>
              <a:defRPr>
                <a:solidFill>
                  <a:schemeClr val="bg1"/>
                </a:solidFill>
              </a:defRPr>
            </a:lvl4pPr>
            <a:lvl5pPr>
              <a:lnSpc>
                <a:spcPct val="100000"/>
              </a:lnSpc>
              <a:spcBef>
                <a:spcPts val="500"/>
              </a:spcBef>
              <a:buClr>
                <a:schemeClr val="bg1"/>
              </a:buClr>
              <a:defRPr>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6" name="TextBox 15"/>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4" name="TextBox 13"/>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1716598785"/>
      </p:ext>
    </p:extLst>
  </p:cSld>
  <p:clrMapOvr>
    <a:masterClrMapping/>
  </p:clrMapOvr>
  <p:transition>
    <p:fade/>
  </p:transition>
  <p:hf hdr="0" ftr="0" dt="0"/>
  <p:extLst>
    <p:ext uri="{DCECCB84-F9BA-43D5-87BE-67443E8EF086}">
      <p15:sldGuideLst xmlns:p15="http://schemas.microsoft.com/office/powerpoint/2012/main">
        <p15:guide id="1" orient="horz" pos="2382" userDrawn="1">
          <p15:clr>
            <a:srgbClr val="F26B43"/>
          </p15:clr>
        </p15:guide>
        <p15:guide id="2" pos="4233" userDrawn="1">
          <p15:clr>
            <a:srgbClr val="F26B43"/>
          </p15:clr>
        </p15:guide>
        <p15:guide id="3" pos="4097" userDrawn="1">
          <p15:clr>
            <a:srgbClr val="5ACBF0"/>
          </p15:clr>
        </p15:guide>
        <p15:guide id="4" pos="4369"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Fill_3Box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4000" y="504000"/>
            <a:ext cx="3756187" cy="553998"/>
          </a:xfrm>
          <a:solidFill>
            <a:schemeClr val="accent3"/>
          </a:solidFill>
        </p:spPr>
        <p:txBody>
          <a:bodyPr/>
          <a:lstStyle>
            <a:lvl1pPr algn="l">
              <a:defRPr baseline="0">
                <a:latin typeface="+mj-lt"/>
              </a:defRPr>
            </a:lvl1pPr>
          </a:lstStyle>
          <a:p>
            <a:r>
              <a:rPr lang="en-US" dirty="0"/>
              <a:t>Click to edit title</a:t>
            </a:r>
            <a:endParaRPr lang="en-GB" dirty="0"/>
          </a:p>
        </p:txBody>
      </p:sp>
      <p:sp>
        <p:nvSpPr>
          <p:cNvPr id="3" name="Content Placeholder 2"/>
          <p:cNvSpPr>
            <a:spLocks noGrp="1"/>
          </p:cNvSpPr>
          <p:nvPr>
            <p:ph idx="1" hasCustomPrompt="1"/>
          </p:nvPr>
        </p:nvSpPr>
        <p:spPr bwMode="black">
          <a:xfrm>
            <a:off x="504000" y="1908000"/>
            <a:ext cx="3802888" cy="4285605"/>
          </a:xfrm>
        </p:spPr>
        <p:txBody>
          <a:bodyPr/>
          <a:lstStyle>
            <a:lvl1pPr>
              <a:lnSpc>
                <a:spcPct val="100000"/>
              </a:lnSpc>
              <a:spcBef>
                <a:spcPts val="500"/>
              </a:spcBef>
              <a:buClr>
                <a:schemeClr val="bg1"/>
              </a:buClr>
              <a:defRPr>
                <a:solidFill>
                  <a:schemeClr val="bg1"/>
                </a:solidFill>
              </a:defRPr>
            </a:lvl1pPr>
            <a:lvl2pPr>
              <a:lnSpc>
                <a:spcPct val="100000"/>
              </a:lnSpc>
              <a:spcBef>
                <a:spcPts val="500"/>
              </a:spcBef>
              <a:buClr>
                <a:schemeClr val="bg1"/>
              </a:buClr>
              <a:defRPr>
                <a:solidFill>
                  <a:schemeClr val="bg1"/>
                </a:solidFill>
              </a:defRPr>
            </a:lvl2pPr>
            <a:lvl3pPr>
              <a:lnSpc>
                <a:spcPct val="100000"/>
              </a:lnSpc>
              <a:spcBef>
                <a:spcPts val="500"/>
              </a:spcBef>
              <a:buClr>
                <a:schemeClr val="bg1"/>
              </a:buClr>
              <a:defRPr>
                <a:solidFill>
                  <a:schemeClr val="bg1"/>
                </a:solidFill>
              </a:defRPr>
            </a:lvl3pPr>
            <a:lvl4pPr>
              <a:lnSpc>
                <a:spcPct val="100000"/>
              </a:lnSpc>
              <a:spcBef>
                <a:spcPts val="500"/>
              </a:spcBef>
              <a:buClr>
                <a:schemeClr val="bg1"/>
              </a:buClr>
              <a:defRPr>
                <a:solidFill>
                  <a:schemeClr val="bg1"/>
                </a:solidFill>
              </a:defRPr>
            </a:lvl4pPr>
            <a:lvl5pPr>
              <a:lnSpc>
                <a:spcPct val="100000"/>
              </a:lnSpc>
              <a:spcBef>
                <a:spcPts val="500"/>
              </a:spcBef>
              <a:buClr>
                <a:schemeClr val="bg1"/>
              </a:buClr>
              <a:defRPr>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9" name="Text Placeholder 5"/>
          <p:cNvSpPr>
            <a:spLocks noGrp="1"/>
          </p:cNvSpPr>
          <p:nvPr>
            <p:ph type="body" sz="quarter" idx="14" hasCustomPrompt="1"/>
          </p:nvPr>
        </p:nvSpPr>
        <p:spPr bwMode="gray">
          <a:xfrm>
            <a:off x="504000" y="1281544"/>
            <a:ext cx="2933414" cy="430887"/>
          </a:xfrm>
          <a:solidFill>
            <a:schemeClr val="bg1"/>
          </a:solidFill>
        </p:spPr>
        <p:txBody>
          <a:bodyPr vert="horz" wrap="none" lIns="72000" tIns="0" rIns="72000" bIns="0" rtlCol="0" anchor="ctr">
            <a:spAutoFit/>
          </a:bodyPr>
          <a:lstStyle>
            <a:lvl1pPr>
              <a:lnSpc>
                <a:spcPct val="100000"/>
              </a:lnSpc>
              <a:buFontTx/>
              <a:buNone/>
              <a:defRPr lang="en-US" sz="2800" b="1" dirty="0" smtClean="0">
                <a:solidFill>
                  <a:sysClr val="windowText" lastClr="000000"/>
                </a:solidFill>
              </a:defRPr>
            </a:lvl1pPr>
          </a:lstStyle>
          <a:p>
            <a:pPr marL="0" lvl="0" indent="0" defTabSz="914400">
              <a:spcBef>
                <a:spcPts val="300"/>
              </a:spcBef>
              <a:spcAft>
                <a:spcPts val="300"/>
              </a:spcAft>
              <a:buFontTx/>
              <a:buNone/>
            </a:pPr>
            <a:r>
              <a:rPr lang="en-US" dirty="0"/>
              <a:t>Click to edit text</a:t>
            </a:r>
          </a:p>
        </p:txBody>
      </p:sp>
      <p:sp>
        <p:nvSpPr>
          <p:cNvPr id="11" name="Text Placeholder 3"/>
          <p:cNvSpPr>
            <a:spLocks noGrp="1"/>
          </p:cNvSpPr>
          <p:nvPr>
            <p:ph type="body" sz="quarter" idx="13" hasCustomPrompt="1"/>
          </p:nvPr>
        </p:nvSpPr>
        <p:spPr>
          <a:xfrm>
            <a:off x="9072565" y="6408943"/>
            <a:ext cx="3840162" cy="180000"/>
          </a:xfrm>
          <a:noFill/>
        </p:spPr>
        <p:txBody>
          <a:bodyPr lIns="0" tIns="0" rIns="0" bIns="0" anchor="b">
            <a:noAutofit/>
          </a:bodyPr>
          <a:lstStyle>
            <a:lvl1pPr marL="0" indent="0" algn="r">
              <a:buFontTx/>
              <a:buNone/>
              <a:defRPr sz="800">
                <a:solidFill>
                  <a:schemeClr val="bg1"/>
                </a:solidFill>
              </a:defRPr>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source</a:t>
            </a:r>
          </a:p>
        </p:txBody>
      </p:sp>
      <p:sp>
        <p:nvSpPr>
          <p:cNvPr id="12" name="Text Placeholder 3"/>
          <p:cNvSpPr>
            <a:spLocks noGrp="1"/>
          </p:cNvSpPr>
          <p:nvPr>
            <p:ph type="body" sz="quarter" idx="15" hasCustomPrompt="1"/>
          </p:nvPr>
        </p:nvSpPr>
        <p:spPr>
          <a:xfrm>
            <a:off x="504000" y="6408943"/>
            <a:ext cx="8055071" cy="180000"/>
          </a:xfrm>
          <a:noFill/>
        </p:spPr>
        <p:txBody>
          <a:bodyPr lIns="0" tIns="0" rIns="0" bIns="0" anchor="b">
            <a:noAutofit/>
          </a:bodyPr>
          <a:lstStyle>
            <a:lvl1pPr marL="0" indent="0" algn="l">
              <a:buFontTx/>
              <a:buNone/>
              <a:defRPr sz="800">
                <a:solidFill>
                  <a:schemeClr val="bg1"/>
                </a:solidFill>
              </a:defRPr>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base</a:t>
            </a:r>
          </a:p>
        </p:txBody>
      </p:sp>
      <p:sp>
        <p:nvSpPr>
          <p:cNvPr id="35" name="Content Placeholder 2"/>
          <p:cNvSpPr>
            <a:spLocks noGrp="1"/>
          </p:cNvSpPr>
          <p:nvPr>
            <p:ph idx="16" hasCustomPrompt="1"/>
          </p:nvPr>
        </p:nvSpPr>
        <p:spPr bwMode="black">
          <a:xfrm>
            <a:off x="4805231" y="1908000"/>
            <a:ext cx="3802888" cy="4285605"/>
          </a:xfrm>
        </p:spPr>
        <p:txBody>
          <a:bodyPr/>
          <a:lstStyle>
            <a:lvl1pPr>
              <a:lnSpc>
                <a:spcPct val="100000"/>
              </a:lnSpc>
              <a:spcBef>
                <a:spcPts val="500"/>
              </a:spcBef>
              <a:buClr>
                <a:schemeClr val="bg1"/>
              </a:buClr>
              <a:defRPr>
                <a:solidFill>
                  <a:schemeClr val="bg1"/>
                </a:solidFill>
              </a:defRPr>
            </a:lvl1pPr>
            <a:lvl2pPr>
              <a:lnSpc>
                <a:spcPct val="100000"/>
              </a:lnSpc>
              <a:spcBef>
                <a:spcPts val="500"/>
              </a:spcBef>
              <a:buClr>
                <a:schemeClr val="bg1"/>
              </a:buClr>
              <a:defRPr>
                <a:solidFill>
                  <a:schemeClr val="bg1"/>
                </a:solidFill>
              </a:defRPr>
            </a:lvl2pPr>
            <a:lvl3pPr>
              <a:lnSpc>
                <a:spcPct val="100000"/>
              </a:lnSpc>
              <a:spcBef>
                <a:spcPts val="500"/>
              </a:spcBef>
              <a:buClr>
                <a:schemeClr val="bg1"/>
              </a:buClr>
              <a:defRPr>
                <a:solidFill>
                  <a:schemeClr val="bg1"/>
                </a:solidFill>
              </a:defRPr>
            </a:lvl3pPr>
            <a:lvl4pPr>
              <a:lnSpc>
                <a:spcPct val="100000"/>
              </a:lnSpc>
              <a:spcBef>
                <a:spcPts val="500"/>
              </a:spcBef>
              <a:buClr>
                <a:schemeClr val="bg1"/>
              </a:buClr>
              <a:defRPr>
                <a:solidFill>
                  <a:schemeClr val="bg1"/>
                </a:solidFill>
              </a:defRPr>
            </a:lvl4pPr>
            <a:lvl5pPr>
              <a:lnSpc>
                <a:spcPct val="100000"/>
              </a:lnSpc>
              <a:spcBef>
                <a:spcPts val="500"/>
              </a:spcBef>
              <a:buClr>
                <a:schemeClr val="bg1"/>
              </a:buClr>
              <a:defRPr>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6" name="Content Placeholder 2"/>
          <p:cNvSpPr>
            <a:spLocks noGrp="1"/>
          </p:cNvSpPr>
          <p:nvPr>
            <p:ph idx="17" hasCustomPrompt="1"/>
          </p:nvPr>
        </p:nvSpPr>
        <p:spPr bwMode="black">
          <a:xfrm>
            <a:off x="9075144" y="1908000"/>
            <a:ext cx="3802888" cy="4285605"/>
          </a:xfrm>
        </p:spPr>
        <p:txBody>
          <a:bodyPr/>
          <a:lstStyle>
            <a:lvl1pPr>
              <a:lnSpc>
                <a:spcPct val="100000"/>
              </a:lnSpc>
              <a:spcBef>
                <a:spcPts val="500"/>
              </a:spcBef>
              <a:buClr>
                <a:schemeClr val="bg1"/>
              </a:buClr>
              <a:defRPr>
                <a:solidFill>
                  <a:schemeClr val="bg1"/>
                </a:solidFill>
              </a:defRPr>
            </a:lvl1pPr>
            <a:lvl2pPr>
              <a:lnSpc>
                <a:spcPct val="100000"/>
              </a:lnSpc>
              <a:spcBef>
                <a:spcPts val="500"/>
              </a:spcBef>
              <a:buClr>
                <a:schemeClr val="bg1"/>
              </a:buClr>
              <a:defRPr>
                <a:solidFill>
                  <a:schemeClr val="bg1"/>
                </a:solidFill>
              </a:defRPr>
            </a:lvl2pPr>
            <a:lvl3pPr>
              <a:lnSpc>
                <a:spcPct val="100000"/>
              </a:lnSpc>
              <a:spcBef>
                <a:spcPts val="500"/>
              </a:spcBef>
              <a:buClr>
                <a:schemeClr val="bg1"/>
              </a:buClr>
              <a:defRPr>
                <a:solidFill>
                  <a:schemeClr val="bg1"/>
                </a:solidFill>
              </a:defRPr>
            </a:lvl3pPr>
            <a:lvl4pPr>
              <a:lnSpc>
                <a:spcPct val="100000"/>
              </a:lnSpc>
              <a:spcBef>
                <a:spcPts val="500"/>
              </a:spcBef>
              <a:buClr>
                <a:schemeClr val="bg1"/>
              </a:buClr>
              <a:defRPr>
                <a:solidFill>
                  <a:schemeClr val="bg1"/>
                </a:solidFill>
              </a:defRPr>
            </a:lvl4pPr>
            <a:lvl5pPr>
              <a:lnSpc>
                <a:spcPct val="100000"/>
              </a:lnSpc>
              <a:spcBef>
                <a:spcPts val="500"/>
              </a:spcBef>
              <a:buClr>
                <a:schemeClr val="bg1"/>
              </a:buClr>
              <a:defRPr>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6" name="TextBox 15"/>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4" name="TextBox 13"/>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2348704077"/>
      </p:ext>
    </p:extLst>
  </p:cSld>
  <p:clrMapOvr>
    <a:masterClrMapping/>
  </p:clrMapOvr>
  <p:transition>
    <p:fade/>
  </p:transition>
  <p:hf hdr="0" ftr="0" dt="0"/>
  <p:extLst>
    <p:ext uri="{DCECCB84-F9BA-43D5-87BE-67443E8EF086}">
      <p15:sldGuideLst xmlns:p15="http://schemas.microsoft.com/office/powerpoint/2012/main">
        <p15:guide id="1" pos="2724" userDrawn="1">
          <p15:clr>
            <a:srgbClr val="5ACBF0"/>
          </p15:clr>
        </p15:guide>
        <p15:guide id="2" pos="3030" userDrawn="1">
          <p15:clr>
            <a:srgbClr val="5ACBF0"/>
          </p15:clr>
        </p15:guide>
        <p15:guide id="3" pos="5424" userDrawn="1">
          <p15:clr>
            <a:srgbClr val="5ACBF0"/>
          </p15:clr>
        </p15:guide>
        <p15:guide id="4" pos="5706"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Presentation - Statement">
    <p:bg>
      <p:bgPr>
        <a:solidFill>
          <a:schemeClr val="bg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73834" y="173831"/>
            <a:ext cx="13092112" cy="7213600"/>
          </a:xfrm>
          <a:pattFill prst="dkDnDiag">
            <a:fgClr>
              <a:schemeClr val="tx1">
                <a:lumMod val="10000"/>
                <a:lumOff val="90000"/>
              </a:schemeClr>
            </a:fgClr>
            <a:bgClr>
              <a:schemeClr val="bg1"/>
            </a:bgClr>
          </a:pattFill>
        </p:spPr>
        <p:txBody>
          <a:bodyPr vert="horz" lIns="0" tIns="41410" rIns="0" bIns="41410" rtlCol="0">
            <a:normAutofit/>
          </a:bodyPr>
          <a:lstStyle>
            <a:lvl1pPr algn="ctr">
              <a:defRPr lang="en-GB" sz="1600" baseline="0" dirty="0"/>
            </a:lvl1pPr>
          </a:lstStyle>
          <a:p>
            <a:pPr marL="0" lvl="0" indent="0">
              <a:buNone/>
            </a:pPr>
            <a:r>
              <a:rPr lang="en-GB" dirty="0"/>
              <a:t>Insert image by clicking the picture icon and selecting file.  Image may then be cropped as desired</a:t>
            </a:r>
          </a:p>
        </p:txBody>
      </p:sp>
      <p:sp>
        <p:nvSpPr>
          <p:cNvPr id="2" name="Title 1"/>
          <p:cNvSpPr>
            <a:spLocks noGrp="1"/>
          </p:cNvSpPr>
          <p:nvPr>
            <p:ph type="title" hasCustomPrompt="1"/>
          </p:nvPr>
        </p:nvSpPr>
        <p:spPr bwMode="gray">
          <a:xfrm>
            <a:off x="412899" y="1188343"/>
            <a:ext cx="5731022" cy="3656386"/>
          </a:xfrm>
          <a:noFill/>
        </p:spPr>
        <p:txBody>
          <a:bodyPr wrap="square" anchor="t"/>
          <a:lstStyle>
            <a:lvl1pPr algn="l">
              <a:lnSpc>
                <a:spcPct val="110000"/>
              </a:lnSpc>
              <a:spcBef>
                <a:spcPts val="200"/>
              </a:spcBef>
              <a:spcAft>
                <a:spcPts val="200"/>
              </a:spcAft>
              <a:defRPr sz="5400" baseline="0">
                <a:solidFill>
                  <a:schemeClr val="tx1"/>
                </a:solidFill>
              </a:defRPr>
            </a:lvl1pPr>
          </a:lstStyle>
          <a:p>
            <a:r>
              <a:rPr lang="en-US" dirty="0"/>
              <a:t>Image fill.</a:t>
            </a:r>
            <a:br>
              <a:rPr lang="en-US" dirty="0"/>
            </a:br>
            <a:r>
              <a:rPr lang="en-US" dirty="0"/>
              <a:t>Click icon </a:t>
            </a:r>
            <a:br>
              <a:rPr lang="en-US" dirty="0"/>
            </a:br>
            <a:r>
              <a:rPr lang="en-US" dirty="0"/>
              <a:t>to insert </a:t>
            </a:r>
            <a:br>
              <a:rPr lang="en-US" dirty="0"/>
            </a:br>
            <a:r>
              <a:rPr lang="en-US" dirty="0"/>
              <a:t>image.</a:t>
            </a:r>
            <a:endParaRPr lang="en-GB" dirty="0"/>
          </a:p>
        </p:txBody>
      </p:sp>
      <p:sp>
        <p:nvSpPr>
          <p:cNvPr id="9"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1" name="TextBox 10"/>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8" name="TextBox 7"/>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336266292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Fill_ColouredBorder">
    <p:spTree>
      <p:nvGrpSpPr>
        <p:cNvPr id="1" name=""/>
        <p:cNvGrpSpPr/>
        <p:nvPr/>
      </p:nvGrpSpPr>
      <p:grpSpPr>
        <a:xfrm>
          <a:off x="0" y="0"/>
          <a:ext cx="0" cy="0"/>
          <a:chOff x="0" y="0"/>
          <a:chExt cx="0" cy="0"/>
        </a:xfrm>
      </p:grpSpPr>
      <p:sp>
        <p:nvSpPr>
          <p:cNvPr id="4" name="Picture Placeholder 3"/>
          <p:cNvSpPr>
            <a:spLocks noGrp="1"/>
          </p:cNvSpPr>
          <p:nvPr>
            <p:ph type="pic" sz="quarter" idx="15" hasCustomPrompt="1"/>
          </p:nvPr>
        </p:nvSpPr>
        <p:spPr>
          <a:xfrm>
            <a:off x="166087" y="177031"/>
            <a:ext cx="13107600" cy="7207200"/>
          </a:xfrm>
          <a:pattFill prst="dkDnDiag">
            <a:fgClr>
              <a:schemeClr val="tx1">
                <a:lumMod val="10000"/>
                <a:lumOff val="90000"/>
              </a:schemeClr>
            </a:fgClr>
            <a:bgClr>
              <a:schemeClr val="bg1"/>
            </a:bgClr>
          </a:pattFill>
        </p:spPr>
        <p:txBody>
          <a:bodyPr vert="horz" lIns="0" tIns="41410" rIns="0" bIns="41410" rtlCol="0">
            <a:normAutofit/>
          </a:bodyPr>
          <a:lstStyle>
            <a:lvl1pPr marL="0" marR="0" indent="0" algn="ctr" defTabSz="1051802" rtl="0" eaLnBrk="1" fontAlgn="auto" latinLnBrk="0" hangingPunct="1">
              <a:lnSpc>
                <a:spcPct val="100000"/>
              </a:lnSpc>
              <a:spcBef>
                <a:spcPts val="500"/>
              </a:spcBef>
              <a:spcAft>
                <a:spcPts val="500"/>
              </a:spcAft>
              <a:buClr>
                <a:schemeClr val="tx1"/>
              </a:buClr>
              <a:buSzTx/>
              <a:buFont typeface="Wingdings" panose="05000000000000000000" pitchFamily="2" charset="2"/>
              <a:buNone/>
              <a:tabLst/>
              <a:defRPr lang="en-GB" sz="1600" baseline="0"/>
            </a:lvl1pPr>
          </a:lstStyle>
          <a:p>
            <a:pPr marL="0" marR="0" lvl="0" indent="0" algn="ctr" defTabSz="1051802" rtl="0" eaLnBrk="1" fontAlgn="auto" latinLnBrk="0" hangingPunct="1">
              <a:lnSpc>
                <a:spcPct val="100000"/>
              </a:lnSpc>
              <a:spcBef>
                <a:spcPts val="500"/>
              </a:spcBef>
              <a:spcAft>
                <a:spcPts val="500"/>
              </a:spcAft>
              <a:buClr>
                <a:schemeClr val="tx1"/>
              </a:buClr>
              <a:buSzTx/>
              <a:buFont typeface="Wingdings" panose="05000000000000000000" pitchFamily="2" charset="2"/>
              <a:buNone/>
              <a:tabLst/>
              <a:defRPr/>
            </a:pPr>
            <a:r>
              <a:rPr lang="en-GB" dirty="0"/>
              <a:t>Insert image by clicking the picture icon and selecting file.  Image may then be cropped as desired – send image to back</a:t>
            </a:r>
          </a:p>
          <a:p>
            <a:pPr lvl="0" algn="ctr"/>
            <a:endParaRPr lang="en-GB" dirty="0"/>
          </a:p>
        </p:txBody>
      </p:sp>
      <p:sp>
        <p:nvSpPr>
          <p:cNvPr id="7" name="Text Placeholder 5"/>
          <p:cNvSpPr>
            <a:spLocks noGrp="1"/>
          </p:cNvSpPr>
          <p:nvPr>
            <p:ph type="body" sz="quarter" idx="14" hasCustomPrompt="1"/>
          </p:nvPr>
        </p:nvSpPr>
        <p:spPr bwMode="gray">
          <a:xfrm>
            <a:off x="504000" y="1281544"/>
            <a:ext cx="2933414" cy="430887"/>
          </a:xfrm>
          <a:solidFill>
            <a:schemeClr val="tx2"/>
          </a:solidFill>
        </p:spPr>
        <p:txBody>
          <a:bodyPr vert="horz" wrap="none" lIns="72000" tIns="0" rIns="72000" bIns="0" rtlCol="0" anchor="ctr">
            <a:spAutoFit/>
          </a:bodyPr>
          <a:lstStyle>
            <a:lvl1pPr>
              <a:lnSpc>
                <a:spcPct val="100000"/>
              </a:lnSpc>
              <a:buFontTx/>
              <a:buNone/>
              <a:defRPr lang="en-US" sz="2800" b="1" dirty="0" smtClean="0">
                <a:solidFill>
                  <a:schemeClr val="bg1"/>
                </a:solidFill>
              </a:defRPr>
            </a:lvl1pPr>
          </a:lstStyle>
          <a:p>
            <a:pPr marL="0" lvl="0" indent="0" defTabSz="914400">
              <a:spcBef>
                <a:spcPts val="300"/>
              </a:spcBef>
              <a:spcAft>
                <a:spcPts val="300"/>
              </a:spcAft>
              <a:buFontTx/>
              <a:buNone/>
            </a:pPr>
            <a:r>
              <a:rPr lang="en-US" dirty="0"/>
              <a:t>Click to edit text</a:t>
            </a:r>
          </a:p>
        </p:txBody>
      </p:sp>
      <p:sp>
        <p:nvSpPr>
          <p:cNvPr id="3" name="Title 2"/>
          <p:cNvSpPr>
            <a:spLocks noGrp="1"/>
          </p:cNvSpPr>
          <p:nvPr>
            <p:ph type="title" hasCustomPrompt="1"/>
          </p:nvPr>
        </p:nvSpPr>
        <p:spPr>
          <a:xfrm>
            <a:off x="504000" y="504000"/>
            <a:ext cx="3756187" cy="553998"/>
          </a:xfrm>
        </p:spPr>
        <p:txBody>
          <a:bodyPr/>
          <a:lstStyle>
            <a:lvl1pPr algn="l">
              <a:defRPr/>
            </a:lvl1pPr>
          </a:lstStyle>
          <a:p>
            <a:r>
              <a:rPr lang="en-US" dirty="0"/>
              <a:t>Click to edit title</a:t>
            </a:r>
            <a:endParaRPr lang="en-GB" dirty="0"/>
          </a:p>
        </p:txBody>
      </p:sp>
    </p:spTree>
    <p:extLst>
      <p:ext uri="{BB962C8B-B14F-4D97-AF65-F5344CB8AC3E}">
        <p14:creationId xmlns:p14="http://schemas.microsoft.com/office/powerpoint/2010/main" val="394422007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ZeroBoxContent">
    <p:spTree>
      <p:nvGrpSpPr>
        <p:cNvPr id="1" name=""/>
        <p:cNvGrpSpPr/>
        <p:nvPr/>
      </p:nvGrpSpPr>
      <p:grpSpPr>
        <a:xfrm>
          <a:off x="0" y="0"/>
          <a:ext cx="0" cy="0"/>
          <a:chOff x="0" y="0"/>
          <a:chExt cx="0" cy="0"/>
        </a:xfrm>
      </p:grpSpPr>
      <p:sp>
        <p:nvSpPr>
          <p:cNvPr id="7" name="Text Placeholder 5"/>
          <p:cNvSpPr>
            <a:spLocks noGrp="1"/>
          </p:cNvSpPr>
          <p:nvPr>
            <p:ph type="body" sz="quarter" idx="14" hasCustomPrompt="1"/>
          </p:nvPr>
        </p:nvSpPr>
        <p:spPr bwMode="gray">
          <a:xfrm>
            <a:off x="504000" y="1281544"/>
            <a:ext cx="2933414" cy="430887"/>
          </a:xfrm>
          <a:solidFill>
            <a:schemeClr val="tx2"/>
          </a:solidFill>
        </p:spPr>
        <p:txBody>
          <a:bodyPr vert="horz" wrap="none" lIns="72000" tIns="0" rIns="72000" bIns="0" rtlCol="0" anchor="ctr">
            <a:spAutoFit/>
          </a:bodyPr>
          <a:lstStyle>
            <a:lvl1pPr>
              <a:lnSpc>
                <a:spcPct val="100000"/>
              </a:lnSpc>
              <a:buFontTx/>
              <a:buNone/>
              <a:defRPr lang="en-US" sz="2800" b="1" dirty="0" smtClean="0">
                <a:solidFill>
                  <a:schemeClr val="bg1"/>
                </a:solidFill>
              </a:defRPr>
            </a:lvl1pPr>
          </a:lstStyle>
          <a:p>
            <a:pPr marL="0" lvl="0" indent="0" defTabSz="914400">
              <a:spcBef>
                <a:spcPts val="300"/>
              </a:spcBef>
              <a:spcAft>
                <a:spcPts val="300"/>
              </a:spcAft>
              <a:buFontTx/>
              <a:buNone/>
            </a:pPr>
            <a:r>
              <a:rPr lang="en-US" dirty="0"/>
              <a:t>Click to edit text</a:t>
            </a:r>
          </a:p>
        </p:txBody>
      </p:sp>
      <p:sp>
        <p:nvSpPr>
          <p:cNvPr id="6" name="Text Placeholder 3"/>
          <p:cNvSpPr>
            <a:spLocks noGrp="1"/>
          </p:cNvSpPr>
          <p:nvPr>
            <p:ph type="body" sz="quarter" idx="13" hasCustomPrompt="1"/>
          </p:nvPr>
        </p:nvSpPr>
        <p:spPr>
          <a:xfrm>
            <a:off x="9072565" y="6408000"/>
            <a:ext cx="3840162" cy="180000"/>
          </a:xfrm>
          <a:noFill/>
        </p:spPr>
        <p:txBody>
          <a:bodyPr lIns="0" tIns="0" rIns="0" bIns="0" anchor="b">
            <a:noAutofit/>
          </a:bodyPr>
          <a:lstStyle>
            <a:lvl1pPr marL="0" indent="0" algn="r">
              <a:buFontTx/>
              <a:buNone/>
              <a:defRPr sz="800"/>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source</a:t>
            </a:r>
          </a:p>
        </p:txBody>
      </p:sp>
      <p:sp>
        <p:nvSpPr>
          <p:cNvPr id="8" name="Text Placeholder 3"/>
          <p:cNvSpPr>
            <a:spLocks noGrp="1"/>
          </p:cNvSpPr>
          <p:nvPr>
            <p:ph type="body" sz="quarter" idx="15" hasCustomPrompt="1"/>
          </p:nvPr>
        </p:nvSpPr>
        <p:spPr>
          <a:xfrm>
            <a:off x="504000" y="6408000"/>
            <a:ext cx="8055071" cy="180000"/>
          </a:xfrm>
          <a:noFill/>
        </p:spPr>
        <p:txBody>
          <a:bodyPr lIns="0" tIns="0" rIns="0" bIns="0" anchor="b">
            <a:noAutofit/>
          </a:bodyPr>
          <a:lstStyle>
            <a:lvl1pPr marL="0" indent="0" algn="l">
              <a:buFontTx/>
              <a:buNone/>
              <a:defRPr sz="800"/>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base</a:t>
            </a:r>
          </a:p>
        </p:txBody>
      </p:sp>
      <p:sp>
        <p:nvSpPr>
          <p:cNvPr id="3" name="Title 2"/>
          <p:cNvSpPr>
            <a:spLocks noGrp="1"/>
          </p:cNvSpPr>
          <p:nvPr>
            <p:ph type="title" hasCustomPrompt="1"/>
          </p:nvPr>
        </p:nvSpPr>
        <p:spPr>
          <a:xfrm>
            <a:off x="504000" y="504000"/>
            <a:ext cx="3756187" cy="553998"/>
          </a:xfrm>
        </p:spPr>
        <p:txBody>
          <a:bodyPr/>
          <a:lstStyle>
            <a:lvl1pPr algn="l">
              <a:defRPr/>
            </a:lvl1pPr>
          </a:lstStyle>
          <a:p>
            <a:r>
              <a:rPr lang="en-US" dirty="0"/>
              <a:t>Click to edit title</a:t>
            </a:r>
            <a:endParaRPr lang="en-GB" dirty="0"/>
          </a:p>
        </p:txBody>
      </p:sp>
    </p:spTree>
    <p:extLst>
      <p:ext uri="{BB962C8B-B14F-4D97-AF65-F5344CB8AC3E}">
        <p14:creationId xmlns:p14="http://schemas.microsoft.com/office/powerpoint/2010/main" val="356066671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neBoxContent">
    <p:spTree>
      <p:nvGrpSpPr>
        <p:cNvPr id="1" name=""/>
        <p:cNvGrpSpPr/>
        <p:nvPr/>
      </p:nvGrpSpPr>
      <p:grpSpPr>
        <a:xfrm>
          <a:off x="0" y="0"/>
          <a:ext cx="0" cy="0"/>
          <a:chOff x="0" y="0"/>
          <a:chExt cx="0" cy="0"/>
        </a:xfrm>
      </p:grpSpPr>
      <p:sp>
        <p:nvSpPr>
          <p:cNvPr id="5" name="Content Placeholder 4"/>
          <p:cNvSpPr>
            <a:spLocks noGrp="1"/>
          </p:cNvSpPr>
          <p:nvPr>
            <p:ph sz="quarter" idx="13" hasCustomPrompt="1"/>
          </p:nvPr>
        </p:nvSpPr>
        <p:spPr>
          <a:xfrm>
            <a:off x="503999" y="1908000"/>
            <a:ext cx="12408727" cy="4259171"/>
          </a:xfrm>
        </p:spPr>
        <p:txBody>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3"/>
          <p:cNvSpPr>
            <a:spLocks noGrp="1"/>
          </p:cNvSpPr>
          <p:nvPr>
            <p:ph type="body" sz="quarter" idx="15" hasCustomPrompt="1"/>
          </p:nvPr>
        </p:nvSpPr>
        <p:spPr>
          <a:xfrm>
            <a:off x="9072565" y="6408000"/>
            <a:ext cx="3840162" cy="180000"/>
          </a:xfrm>
          <a:noFill/>
        </p:spPr>
        <p:txBody>
          <a:bodyPr lIns="0" tIns="0" rIns="0" bIns="0" anchor="b">
            <a:noAutofit/>
          </a:bodyPr>
          <a:lstStyle>
            <a:lvl1pPr marL="0" indent="0" algn="r">
              <a:buFontTx/>
              <a:buNone/>
              <a:defRPr sz="800"/>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source</a:t>
            </a:r>
          </a:p>
        </p:txBody>
      </p:sp>
      <p:sp>
        <p:nvSpPr>
          <p:cNvPr id="9" name="Text Placeholder 3"/>
          <p:cNvSpPr>
            <a:spLocks noGrp="1"/>
          </p:cNvSpPr>
          <p:nvPr>
            <p:ph type="body" sz="quarter" idx="16" hasCustomPrompt="1"/>
          </p:nvPr>
        </p:nvSpPr>
        <p:spPr>
          <a:xfrm>
            <a:off x="504000" y="6408000"/>
            <a:ext cx="8055071" cy="180000"/>
          </a:xfrm>
          <a:noFill/>
        </p:spPr>
        <p:txBody>
          <a:bodyPr lIns="0" tIns="0" rIns="0" bIns="0" anchor="b">
            <a:noAutofit/>
          </a:bodyPr>
          <a:lstStyle>
            <a:lvl1pPr marL="0" indent="0" algn="l">
              <a:buFontTx/>
              <a:buNone/>
              <a:defRPr sz="800"/>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base</a:t>
            </a:r>
          </a:p>
        </p:txBody>
      </p:sp>
      <p:sp>
        <p:nvSpPr>
          <p:cNvPr id="10" name="Text Placeholder 5"/>
          <p:cNvSpPr>
            <a:spLocks noGrp="1"/>
          </p:cNvSpPr>
          <p:nvPr>
            <p:ph type="body" sz="quarter" idx="14" hasCustomPrompt="1"/>
          </p:nvPr>
        </p:nvSpPr>
        <p:spPr bwMode="gray">
          <a:xfrm>
            <a:off x="504000" y="1281544"/>
            <a:ext cx="2933414" cy="430887"/>
          </a:xfrm>
          <a:solidFill>
            <a:schemeClr val="tx2"/>
          </a:solidFill>
        </p:spPr>
        <p:txBody>
          <a:bodyPr vert="horz" wrap="none" lIns="72000" tIns="0" rIns="72000" bIns="0" rtlCol="0" anchor="ctr">
            <a:spAutoFit/>
          </a:bodyPr>
          <a:lstStyle>
            <a:lvl1pPr>
              <a:lnSpc>
                <a:spcPct val="100000"/>
              </a:lnSpc>
              <a:buFontTx/>
              <a:buNone/>
              <a:defRPr lang="en-US" sz="2800" b="1" dirty="0" smtClean="0">
                <a:solidFill>
                  <a:schemeClr val="bg1"/>
                </a:solidFill>
              </a:defRPr>
            </a:lvl1pPr>
          </a:lstStyle>
          <a:p>
            <a:pPr marL="0" lvl="0" indent="0" defTabSz="914400">
              <a:spcBef>
                <a:spcPts val="300"/>
              </a:spcBef>
              <a:spcAft>
                <a:spcPts val="300"/>
              </a:spcAft>
              <a:buFontTx/>
              <a:buNone/>
            </a:pPr>
            <a:r>
              <a:rPr lang="en-US" dirty="0"/>
              <a:t>Click to edit text</a:t>
            </a:r>
          </a:p>
        </p:txBody>
      </p:sp>
      <p:sp>
        <p:nvSpPr>
          <p:cNvPr id="3" name="Title 2"/>
          <p:cNvSpPr>
            <a:spLocks noGrp="1"/>
          </p:cNvSpPr>
          <p:nvPr>
            <p:ph type="title" hasCustomPrompt="1"/>
          </p:nvPr>
        </p:nvSpPr>
        <p:spPr>
          <a:xfrm>
            <a:off x="504000" y="504000"/>
            <a:ext cx="3756187" cy="553998"/>
          </a:xfrm>
        </p:spPr>
        <p:txBody>
          <a:bodyPr/>
          <a:lstStyle>
            <a:lvl1pPr algn="l">
              <a:defRPr/>
            </a:lvl1pPr>
          </a:lstStyle>
          <a:p>
            <a:r>
              <a:rPr lang="en-US" dirty="0"/>
              <a:t>Click to edit title</a:t>
            </a:r>
            <a:endParaRPr lang="en-GB" dirty="0"/>
          </a:p>
        </p:txBody>
      </p:sp>
    </p:spTree>
    <p:extLst>
      <p:ext uri="{BB962C8B-B14F-4D97-AF65-F5344CB8AC3E}">
        <p14:creationId xmlns:p14="http://schemas.microsoft.com/office/powerpoint/2010/main" val="330147932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BoxConent">
    <p:spTree>
      <p:nvGrpSpPr>
        <p:cNvPr id="1" name=""/>
        <p:cNvGrpSpPr/>
        <p:nvPr/>
      </p:nvGrpSpPr>
      <p:grpSpPr>
        <a:xfrm>
          <a:off x="0" y="0"/>
          <a:ext cx="0" cy="0"/>
          <a:chOff x="0" y="0"/>
          <a:chExt cx="0" cy="0"/>
        </a:xfrm>
      </p:grpSpPr>
      <p:sp>
        <p:nvSpPr>
          <p:cNvPr id="5" name="Content Placeholder 4"/>
          <p:cNvSpPr>
            <a:spLocks noGrp="1"/>
          </p:cNvSpPr>
          <p:nvPr>
            <p:ph sz="quarter" idx="14" hasCustomPrompt="1"/>
          </p:nvPr>
        </p:nvSpPr>
        <p:spPr>
          <a:xfrm>
            <a:off x="504000" y="1908000"/>
            <a:ext cx="5929782" cy="4225407"/>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Content Placeholder 8"/>
          <p:cNvSpPr>
            <a:spLocks noGrp="1"/>
          </p:cNvSpPr>
          <p:nvPr>
            <p:ph sz="quarter" idx="15" hasCustomPrompt="1"/>
          </p:nvPr>
        </p:nvSpPr>
        <p:spPr>
          <a:xfrm>
            <a:off x="7017055" y="1908000"/>
            <a:ext cx="5895672" cy="4225407"/>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5"/>
          <p:cNvSpPr>
            <a:spLocks noGrp="1"/>
          </p:cNvSpPr>
          <p:nvPr>
            <p:ph type="body" sz="quarter" idx="16" hasCustomPrompt="1"/>
          </p:nvPr>
        </p:nvSpPr>
        <p:spPr bwMode="gray">
          <a:xfrm>
            <a:off x="504000" y="1281544"/>
            <a:ext cx="2933414" cy="430887"/>
          </a:xfrm>
          <a:solidFill>
            <a:schemeClr val="tx2"/>
          </a:solidFill>
        </p:spPr>
        <p:txBody>
          <a:bodyPr vert="horz" wrap="none" lIns="72000" tIns="0" rIns="72000" bIns="0" rtlCol="0" anchor="ctr">
            <a:spAutoFit/>
          </a:bodyPr>
          <a:lstStyle>
            <a:lvl1pPr>
              <a:lnSpc>
                <a:spcPct val="100000"/>
              </a:lnSpc>
              <a:buFontTx/>
              <a:buNone/>
              <a:defRPr lang="en-US" sz="2800" b="1" dirty="0" smtClean="0">
                <a:solidFill>
                  <a:schemeClr val="bg1"/>
                </a:solidFill>
              </a:defRPr>
            </a:lvl1pPr>
          </a:lstStyle>
          <a:p>
            <a:pPr marL="0" lvl="0" indent="0" defTabSz="914400">
              <a:spcBef>
                <a:spcPts val="300"/>
              </a:spcBef>
              <a:spcAft>
                <a:spcPts val="300"/>
              </a:spcAft>
              <a:buFontTx/>
              <a:buNone/>
            </a:pPr>
            <a:r>
              <a:rPr lang="en-US" dirty="0"/>
              <a:t>Click to edit text</a:t>
            </a:r>
          </a:p>
        </p:txBody>
      </p:sp>
      <p:sp>
        <p:nvSpPr>
          <p:cNvPr id="10" name="Text Placeholder 3"/>
          <p:cNvSpPr>
            <a:spLocks noGrp="1"/>
          </p:cNvSpPr>
          <p:nvPr>
            <p:ph type="body" sz="quarter" idx="13" hasCustomPrompt="1"/>
          </p:nvPr>
        </p:nvSpPr>
        <p:spPr>
          <a:xfrm>
            <a:off x="9072565" y="6408000"/>
            <a:ext cx="3840162" cy="180000"/>
          </a:xfrm>
          <a:noFill/>
        </p:spPr>
        <p:txBody>
          <a:bodyPr lIns="0" tIns="0" rIns="0" bIns="0" anchor="b">
            <a:noAutofit/>
          </a:bodyPr>
          <a:lstStyle>
            <a:lvl1pPr marL="0" indent="0" algn="r">
              <a:buFontTx/>
              <a:buNone/>
              <a:defRPr sz="800"/>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source</a:t>
            </a:r>
          </a:p>
        </p:txBody>
      </p:sp>
      <p:sp>
        <p:nvSpPr>
          <p:cNvPr id="11" name="Text Placeholder 3"/>
          <p:cNvSpPr>
            <a:spLocks noGrp="1"/>
          </p:cNvSpPr>
          <p:nvPr>
            <p:ph type="body" sz="quarter" idx="17" hasCustomPrompt="1"/>
          </p:nvPr>
        </p:nvSpPr>
        <p:spPr>
          <a:xfrm>
            <a:off x="504000" y="6408000"/>
            <a:ext cx="8055071" cy="180000"/>
          </a:xfrm>
          <a:noFill/>
        </p:spPr>
        <p:txBody>
          <a:bodyPr lIns="0" tIns="0" rIns="0" bIns="0" anchor="b">
            <a:noAutofit/>
          </a:bodyPr>
          <a:lstStyle>
            <a:lvl1pPr marL="0" indent="0" algn="l">
              <a:buFontTx/>
              <a:buNone/>
              <a:defRPr sz="800"/>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base</a:t>
            </a:r>
          </a:p>
        </p:txBody>
      </p:sp>
      <p:sp>
        <p:nvSpPr>
          <p:cNvPr id="3" name="Title 2"/>
          <p:cNvSpPr>
            <a:spLocks noGrp="1"/>
          </p:cNvSpPr>
          <p:nvPr>
            <p:ph type="title" hasCustomPrompt="1"/>
          </p:nvPr>
        </p:nvSpPr>
        <p:spPr>
          <a:xfrm>
            <a:off x="504000" y="504000"/>
            <a:ext cx="3756187" cy="553998"/>
          </a:xfrm>
        </p:spPr>
        <p:txBody>
          <a:bodyPr/>
          <a:lstStyle>
            <a:lvl1pPr algn="l">
              <a:defRPr/>
            </a:lvl1pPr>
          </a:lstStyle>
          <a:p>
            <a:r>
              <a:rPr lang="en-US" dirty="0"/>
              <a:t>Click to edit title</a:t>
            </a:r>
            <a:endParaRPr lang="en-GB" dirty="0"/>
          </a:p>
        </p:txBody>
      </p:sp>
    </p:spTree>
    <p:extLst>
      <p:ext uri="{BB962C8B-B14F-4D97-AF65-F5344CB8AC3E}">
        <p14:creationId xmlns:p14="http://schemas.microsoft.com/office/powerpoint/2010/main" val="2050630559"/>
      </p:ext>
    </p:extLst>
  </p:cSld>
  <p:clrMapOvr>
    <a:masterClrMapping/>
  </p:clrMapOvr>
  <p:transition>
    <p:fade/>
  </p:transition>
  <p:extLst>
    <p:ext uri="{DCECCB84-F9BA-43D5-87BE-67443E8EF086}">
      <p15:sldGuideLst xmlns:p15="http://schemas.microsoft.com/office/powerpoint/2012/main">
        <p15:guide id="1" pos="4056" userDrawn="1">
          <p15:clr>
            <a:srgbClr val="5ACBF0"/>
          </p15:clr>
        </p15:guide>
        <p15:guide id="2" pos="4414"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resentation - Cover - Colour">
    <p:bg>
      <p:bgPr>
        <a:solidFill>
          <a:schemeClr val="bg2"/>
        </a:solidFill>
        <a:effectLst/>
      </p:bgPr>
    </p:bg>
    <p:spTree>
      <p:nvGrpSpPr>
        <p:cNvPr id="1" name=""/>
        <p:cNvGrpSpPr/>
        <p:nvPr/>
      </p:nvGrpSpPr>
      <p:grpSpPr>
        <a:xfrm>
          <a:off x="0" y="0"/>
          <a:ext cx="0" cy="0"/>
          <a:chOff x="0" y="0"/>
          <a:chExt cx="0" cy="0"/>
        </a:xfrm>
      </p:grpSpPr>
      <p:sp>
        <p:nvSpPr>
          <p:cNvPr id="11"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3" name="Subtitle 2"/>
          <p:cNvSpPr>
            <a:spLocks noGrp="1"/>
          </p:cNvSpPr>
          <p:nvPr>
            <p:ph type="subTitle" idx="1" hasCustomPrompt="1"/>
          </p:nvPr>
        </p:nvSpPr>
        <p:spPr bwMode="gray">
          <a:xfrm>
            <a:off x="504000" y="3423600"/>
            <a:ext cx="3562609" cy="430887"/>
          </a:xfrm>
          <a:solidFill>
            <a:schemeClr val="bg1"/>
          </a:solidFill>
        </p:spPr>
        <p:txBody>
          <a:bodyPr wrap="none" lIns="82819" tIns="0" rIns="82819" bIns="0" rtlCol="0" anchor="ctr">
            <a:spAutoFit/>
          </a:bodyPr>
          <a:lstStyle>
            <a:lvl1pPr marL="0" indent="0">
              <a:lnSpc>
                <a:spcPct val="100000"/>
              </a:lnSpc>
              <a:spcAft>
                <a:spcPts val="0"/>
              </a:spcAft>
              <a:buNone/>
              <a:defRPr lang="en-GB" sz="2800" b="1" dirty="0" smtClean="0">
                <a:solidFill>
                  <a:sysClr val="windowText" lastClr="000000"/>
                </a:solidFill>
                <a:latin typeface="+mj-lt"/>
              </a:defRPr>
            </a:lvl1pPr>
          </a:lstStyle>
          <a:p>
            <a:pPr lvl="0">
              <a:spcBef>
                <a:spcPct val="0"/>
              </a:spcBef>
            </a:pPr>
            <a:r>
              <a:rPr lang="en-US" dirty="0"/>
              <a:t>Click to edit subtitle</a:t>
            </a:r>
            <a:endParaRPr lang="en-GB" dirty="0"/>
          </a:p>
        </p:txBody>
      </p:sp>
      <p:sp>
        <p:nvSpPr>
          <p:cNvPr id="69" name="Text Placeholder 68"/>
          <p:cNvSpPr>
            <a:spLocks noGrp="1"/>
          </p:cNvSpPr>
          <p:nvPr>
            <p:ph type="body" sz="quarter" idx="10" hasCustomPrompt="1"/>
          </p:nvPr>
        </p:nvSpPr>
        <p:spPr bwMode="gray">
          <a:xfrm>
            <a:off x="504000" y="4071600"/>
            <a:ext cx="6153433" cy="1446955"/>
          </a:xfrm>
        </p:spPr>
        <p:txBody>
          <a:bodyPr wrap="square" lIns="0" tIns="0" rIns="0" bIns="0">
            <a:noAutofit/>
          </a:bodyPr>
          <a:lstStyle>
            <a:lvl1pPr marL="0" indent="0">
              <a:spcBef>
                <a:spcPts val="1380"/>
              </a:spcBef>
              <a:buNone/>
              <a:defRPr sz="1900">
                <a:solidFill>
                  <a:schemeClr val="bg1"/>
                </a:solidFill>
              </a:defRPr>
            </a:lvl1pPr>
            <a:lvl2pPr marL="525902" indent="0">
              <a:buNone/>
              <a:defRPr>
                <a:solidFill>
                  <a:schemeClr val="bg1"/>
                </a:solidFill>
              </a:defRPr>
            </a:lvl2pPr>
            <a:lvl3pPr marL="1051802" indent="0">
              <a:buNone/>
              <a:defRPr>
                <a:solidFill>
                  <a:schemeClr val="bg1"/>
                </a:solidFill>
              </a:defRPr>
            </a:lvl3pPr>
            <a:lvl4pPr marL="1577704" indent="0">
              <a:buNone/>
              <a:defRPr>
                <a:solidFill>
                  <a:schemeClr val="bg1"/>
                </a:solidFill>
              </a:defRPr>
            </a:lvl4pPr>
            <a:lvl5pPr marL="2103606" indent="0">
              <a:buNone/>
              <a:defRPr>
                <a:solidFill>
                  <a:schemeClr val="bg1"/>
                </a:solidFill>
              </a:defRPr>
            </a:lvl5pPr>
          </a:lstStyle>
          <a:p>
            <a:pPr lvl="0"/>
            <a:r>
              <a:rPr lang="en-US" dirty="0"/>
              <a:t>Click to add text</a:t>
            </a:r>
            <a:endParaRPr lang="en-GB" dirty="0"/>
          </a:p>
        </p:txBody>
      </p:sp>
      <p:sp>
        <p:nvSpPr>
          <p:cNvPr id="10" name="Text Placeholder 5"/>
          <p:cNvSpPr>
            <a:spLocks noGrp="1"/>
          </p:cNvSpPr>
          <p:nvPr>
            <p:ph type="body" sz="quarter" idx="13" hasCustomPrompt="1"/>
          </p:nvPr>
        </p:nvSpPr>
        <p:spPr>
          <a:xfrm>
            <a:off x="504000" y="2052000"/>
            <a:ext cx="2921807" cy="677108"/>
          </a:xfrm>
          <a:solidFill>
            <a:schemeClr val="accent3"/>
          </a:solidFill>
        </p:spPr>
        <p:txBody>
          <a:bodyPr wrap="none" lIns="72000" tIns="0" rIns="72000" bIns="0" rtlCol="0" anchor="ctr">
            <a:spAutoFit/>
          </a:bodyPr>
          <a:lstStyle>
            <a:lvl1pPr marL="0" indent="0" algn="l">
              <a:lnSpc>
                <a:spcPct val="100000"/>
              </a:lnSpc>
              <a:buFontTx/>
              <a:buNone/>
              <a:defRPr lang="en-US" sz="4400" b="1" dirty="0" smtClean="0">
                <a:solidFill>
                  <a:schemeClr val="bg1"/>
                </a:solidFill>
                <a:latin typeface="+mj-lt"/>
              </a:defRPr>
            </a:lvl1pPr>
            <a:lvl2pPr>
              <a:defRPr lang="en-US" dirty="0" smtClean="0"/>
            </a:lvl2pPr>
            <a:lvl3pPr>
              <a:defRPr lang="en-US" dirty="0" smtClean="0"/>
            </a:lvl3pPr>
            <a:lvl4pPr>
              <a:defRPr lang="en-US" dirty="0" smtClean="0"/>
            </a:lvl4pPr>
            <a:lvl5pPr>
              <a:defRPr lang="en-GB" dirty="0"/>
            </a:lvl5pPr>
          </a:lstStyle>
          <a:p>
            <a:pPr lvl="0">
              <a:spcBef>
                <a:spcPct val="0"/>
              </a:spcBef>
              <a:buNone/>
            </a:pPr>
            <a:r>
              <a:rPr lang="en-US" dirty="0"/>
              <a:t>Title line 2</a:t>
            </a:r>
          </a:p>
        </p:txBody>
      </p:sp>
      <p:sp>
        <p:nvSpPr>
          <p:cNvPr id="15" name="Text Placeholder 5"/>
          <p:cNvSpPr>
            <a:spLocks noGrp="1"/>
          </p:cNvSpPr>
          <p:nvPr>
            <p:ph type="body" sz="quarter" idx="16" hasCustomPrompt="1"/>
          </p:nvPr>
        </p:nvSpPr>
        <p:spPr>
          <a:xfrm>
            <a:off x="504000" y="1206000"/>
            <a:ext cx="2921807" cy="677108"/>
          </a:xfrm>
          <a:solidFill>
            <a:schemeClr val="accent3"/>
          </a:solidFill>
        </p:spPr>
        <p:txBody>
          <a:bodyPr wrap="none" lIns="72000" tIns="0" rIns="72000" bIns="0" rtlCol="0" anchor="ctr">
            <a:spAutoFit/>
          </a:bodyPr>
          <a:lstStyle>
            <a:lvl1pPr marL="0" indent="0" algn="l">
              <a:lnSpc>
                <a:spcPct val="100000"/>
              </a:lnSpc>
              <a:buFontTx/>
              <a:buNone/>
              <a:defRPr lang="en-US" sz="4400" b="1" dirty="0" smtClean="0">
                <a:solidFill>
                  <a:schemeClr val="bg1"/>
                </a:solidFill>
                <a:latin typeface="+mj-lt"/>
              </a:defRPr>
            </a:lvl1pPr>
            <a:lvl2pPr>
              <a:defRPr lang="en-US" dirty="0" smtClean="0"/>
            </a:lvl2pPr>
            <a:lvl3pPr>
              <a:defRPr lang="en-US" dirty="0" smtClean="0"/>
            </a:lvl3pPr>
            <a:lvl4pPr>
              <a:defRPr lang="en-US" dirty="0" smtClean="0"/>
            </a:lvl4pPr>
            <a:lvl5pPr>
              <a:defRPr lang="en-GB" dirty="0"/>
            </a:lvl5pPr>
          </a:lstStyle>
          <a:p>
            <a:pPr lvl="0">
              <a:spcBef>
                <a:spcPct val="0"/>
              </a:spcBef>
              <a:buNone/>
            </a:pPr>
            <a:r>
              <a:rPr lang="en-US" dirty="0"/>
              <a:t>Title line 1</a:t>
            </a:r>
          </a:p>
        </p:txBody>
      </p:sp>
      <p:sp>
        <p:nvSpPr>
          <p:cNvPr id="16" name="TextBox 15"/>
          <p:cNvSpPr txBox="1"/>
          <p:nvPr userDrawn="1"/>
        </p:nvSpPr>
        <p:spPr>
          <a:xfrm>
            <a:off x="504000" y="5583600"/>
            <a:ext cx="6163216" cy="406265"/>
          </a:xfrm>
          <a:prstGeom prst="rect">
            <a:avLst/>
          </a:prstGeom>
          <a:noFill/>
        </p:spPr>
        <p:txBody>
          <a:bodyPr wrap="square" lIns="0" tIns="0" rIns="0" bIns="0" rtlCol="0">
            <a:spAutoFit/>
          </a:bodyPr>
          <a:lstStyle/>
          <a:p>
            <a:pPr lvl="0">
              <a:lnSpc>
                <a:spcPct val="110000"/>
              </a:lnSpc>
              <a:spcBef>
                <a:spcPts val="2400"/>
              </a:spcBef>
              <a:buClr>
                <a:schemeClr val="bg2"/>
              </a:buClr>
            </a:pPr>
            <a:r>
              <a:rPr lang="en-GB" sz="1200" dirty="0">
                <a:solidFill>
                  <a:schemeClr val="bg1"/>
                </a:solidFill>
                <a:latin typeface="Calibri" pitchFamily="34" charset="0"/>
              </a:rPr>
              <a:t>© 2016 Ipsos.  All rights reserved. Contains Ipsos' Confidential and Proprietary information and may not be disclosed or reproduced without the prior written consent of Ipsos.</a:t>
            </a:r>
            <a:endParaRPr lang="en-GB" sz="1200" dirty="0">
              <a:solidFill>
                <a:schemeClr val="bg1"/>
              </a:solidFill>
            </a:endParaRPr>
          </a:p>
        </p:txBody>
      </p:sp>
      <p:sp>
        <p:nvSpPr>
          <p:cNvPr id="12" name="TextBox 11"/>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8" name="TextBox 17"/>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2354176843"/>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BoxContent">
    <p:spTree>
      <p:nvGrpSpPr>
        <p:cNvPr id="1" name=""/>
        <p:cNvGrpSpPr/>
        <p:nvPr/>
      </p:nvGrpSpPr>
      <p:grpSpPr>
        <a:xfrm>
          <a:off x="0" y="0"/>
          <a:ext cx="0" cy="0"/>
          <a:chOff x="0" y="0"/>
          <a:chExt cx="0" cy="0"/>
        </a:xfrm>
      </p:grpSpPr>
      <p:sp>
        <p:nvSpPr>
          <p:cNvPr id="7" name="Content Placeholder 6"/>
          <p:cNvSpPr>
            <a:spLocks noGrp="1"/>
          </p:cNvSpPr>
          <p:nvPr>
            <p:ph sz="quarter" idx="16" hasCustomPrompt="1"/>
          </p:nvPr>
        </p:nvSpPr>
        <p:spPr>
          <a:xfrm>
            <a:off x="504000" y="1908000"/>
            <a:ext cx="3800887" cy="4226911"/>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p:cNvSpPr>
            <a:spLocks noGrp="1"/>
          </p:cNvSpPr>
          <p:nvPr>
            <p:ph sz="quarter" idx="17" hasCustomPrompt="1"/>
          </p:nvPr>
        </p:nvSpPr>
        <p:spPr>
          <a:xfrm>
            <a:off x="4818449" y="1908000"/>
            <a:ext cx="3802882" cy="4226911"/>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Content Placeholder 12"/>
          <p:cNvSpPr>
            <a:spLocks noGrp="1"/>
          </p:cNvSpPr>
          <p:nvPr>
            <p:ph sz="quarter" idx="18" hasCustomPrompt="1"/>
          </p:nvPr>
        </p:nvSpPr>
        <p:spPr>
          <a:xfrm>
            <a:off x="9072248" y="1908000"/>
            <a:ext cx="3800886" cy="4226911"/>
          </a:xfrm>
        </p:spPr>
        <p:txBody>
          <a:bodyPr/>
          <a:lstStyle>
            <a:lvl1pPr>
              <a:defRPr/>
            </a:lvl1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Text Placeholder 5"/>
          <p:cNvSpPr>
            <a:spLocks noGrp="1"/>
          </p:cNvSpPr>
          <p:nvPr>
            <p:ph type="body" sz="quarter" idx="14" hasCustomPrompt="1"/>
          </p:nvPr>
        </p:nvSpPr>
        <p:spPr bwMode="gray">
          <a:xfrm>
            <a:off x="504000" y="1281544"/>
            <a:ext cx="2933414" cy="430887"/>
          </a:xfrm>
          <a:solidFill>
            <a:schemeClr val="tx2"/>
          </a:solidFill>
        </p:spPr>
        <p:txBody>
          <a:bodyPr vert="horz" wrap="none" lIns="72000" tIns="0" rIns="72000" bIns="0" rtlCol="0" anchor="ctr">
            <a:spAutoFit/>
          </a:bodyPr>
          <a:lstStyle>
            <a:lvl1pPr>
              <a:lnSpc>
                <a:spcPct val="100000"/>
              </a:lnSpc>
              <a:buFontTx/>
              <a:buNone/>
              <a:defRPr lang="en-US" sz="2800" b="1" dirty="0" smtClean="0">
                <a:solidFill>
                  <a:schemeClr val="bg1"/>
                </a:solidFill>
              </a:defRPr>
            </a:lvl1pPr>
          </a:lstStyle>
          <a:p>
            <a:pPr marL="0" lvl="0" indent="0" defTabSz="914400">
              <a:spcBef>
                <a:spcPts val="300"/>
              </a:spcBef>
              <a:spcAft>
                <a:spcPts val="300"/>
              </a:spcAft>
              <a:buFontTx/>
              <a:buNone/>
            </a:pPr>
            <a:r>
              <a:rPr lang="en-US" dirty="0"/>
              <a:t>Click to edit text</a:t>
            </a:r>
          </a:p>
        </p:txBody>
      </p:sp>
      <p:sp>
        <p:nvSpPr>
          <p:cNvPr id="9" name="Text Placeholder 3"/>
          <p:cNvSpPr>
            <a:spLocks noGrp="1"/>
          </p:cNvSpPr>
          <p:nvPr>
            <p:ph type="body" sz="quarter" idx="13" hasCustomPrompt="1"/>
          </p:nvPr>
        </p:nvSpPr>
        <p:spPr>
          <a:xfrm>
            <a:off x="9072565" y="6408000"/>
            <a:ext cx="3840162" cy="180000"/>
          </a:xfrm>
          <a:noFill/>
        </p:spPr>
        <p:txBody>
          <a:bodyPr lIns="0" tIns="0" rIns="0" bIns="0" anchor="b">
            <a:noAutofit/>
          </a:bodyPr>
          <a:lstStyle>
            <a:lvl1pPr marL="0" indent="0" algn="r">
              <a:buFontTx/>
              <a:buNone/>
              <a:defRPr sz="800"/>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source</a:t>
            </a:r>
          </a:p>
        </p:txBody>
      </p:sp>
      <p:sp>
        <p:nvSpPr>
          <p:cNvPr id="14" name="Text Placeholder 3"/>
          <p:cNvSpPr>
            <a:spLocks noGrp="1"/>
          </p:cNvSpPr>
          <p:nvPr>
            <p:ph type="body" sz="quarter" idx="19" hasCustomPrompt="1"/>
          </p:nvPr>
        </p:nvSpPr>
        <p:spPr>
          <a:xfrm>
            <a:off x="504000" y="6408000"/>
            <a:ext cx="8055071" cy="180000"/>
          </a:xfrm>
          <a:noFill/>
        </p:spPr>
        <p:txBody>
          <a:bodyPr lIns="0" tIns="0" rIns="0" bIns="0" anchor="b">
            <a:noAutofit/>
          </a:bodyPr>
          <a:lstStyle>
            <a:lvl1pPr marL="0" indent="0" algn="l">
              <a:buFontTx/>
              <a:buNone/>
              <a:defRPr sz="800"/>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base</a:t>
            </a:r>
          </a:p>
        </p:txBody>
      </p:sp>
      <p:sp>
        <p:nvSpPr>
          <p:cNvPr id="3" name="Title 2"/>
          <p:cNvSpPr>
            <a:spLocks noGrp="1"/>
          </p:cNvSpPr>
          <p:nvPr>
            <p:ph type="title" hasCustomPrompt="1"/>
          </p:nvPr>
        </p:nvSpPr>
        <p:spPr>
          <a:xfrm>
            <a:off x="504000" y="504000"/>
            <a:ext cx="3756187" cy="553998"/>
          </a:xfrm>
        </p:spPr>
        <p:txBody>
          <a:bodyPr/>
          <a:lstStyle>
            <a:lvl1pPr algn="l">
              <a:defRPr/>
            </a:lvl1pPr>
          </a:lstStyle>
          <a:p>
            <a:r>
              <a:rPr lang="en-US" dirty="0"/>
              <a:t>Click to edit title</a:t>
            </a:r>
            <a:endParaRPr lang="en-GB" dirty="0"/>
          </a:p>
        </p:txBody>
      </p:sp>
    </p:spTree>
    <p:extLst>
      <p:ext uri="{BB962C8B-B14F-4D97-AF65-F5344CB8AC3E}">
        <p14:creationId xmlns:p14="http://schemas.microsoft.com/office/powerpoint/2010/main" val="1382737355"/>
      </p:ext>
    </p:extLst>
  </p:cSld>
  <p:clrMapOvr>
    <a:masterClrMapping/>
  </p:clrMapOvr>
  <p:transition>
    <p:fade/>
  </p:transition>
  <p:extLst>
    <p:ext uri="{DCECCB84-F9BA-43D5-87BE-67443E8EF086}">
      <p15:sldGuideLst xmlns:p15="http://schemas.microsoft.com/office/powerpoint/2012/main">
        <p15:guide id="1" pos="2712" userDrawn="1">
          <p15:clr>
            <a:srgbClr val="5ACBF0"/>
          </p15:clr>
        </p15:guide>
        <p15:guide id="2" pos="3030" userDrawn="1">
          <p15:clr>
            <a:srgbClr val="5ACBF0"/>
          </p15:clr>
        </p15:guide>
        <p15:guide id="3" pos="5436" userDrawn="1">
          <p15:clr>
            <a:srgbClr val="5ACBF0"/>
          </p15:clr>
        </p15:guide>
        <p15:guide id="4" pos="5712"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pecial_LongTitle">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4818447" y="2189028"/>
            <a:ext cx="8094279" cy="3704190"/>
          </a:xfrm>
        </p:spPr>
        <p:txBody>
          <a:bodyPr lIns="0" tIns="0" rIns="0" bIns="0">
            <a:noAutofit/>
          </a:bodyPr>
          <a:lstStyle>
            <a:lvl1pPr>
              <a:defRPr sz="2400"/>
            </a:lvl1pPr>
            <a:lvl2pPr>
              <a:defRPr sz="2400"/>
            </a:lvl2pPr>
            <a:lvl3pPr>
              <a:defRPr sz="2400"/>
            </a:lvl3pPr>
            <a:lvl4pPr>
              <a:defRPr sz="2400"/>
            </a:lvl4pPr>
            <a:lvl5pPr>
              <a:defRPr sz="2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Content Placeholder 3"/>
          <p:cNvSpPr>
            <a:spLocks noGrp="1"/>
          </p:cNvSpPr>
          <p:nvPr>
            <p:ph sz="quarter" idx="13" hasCustomPrompt="1"/>
          </p:nvPr>
        </p:nvSpPr>
        <p:spPr>
          <a:xfrm>
            <a:off x="504000" y="2611384"/>
            <a:ext cx="3800887" cy="3338115"/>
          </a:xfrm>
        </p:spPr>
        <p:txBody>
          <a:bodyPr lIns="0" tIns="0" rIns="0" bIns="0">
            <a:noAutofit/>
          </a:bodyPr>
          <a:lstStyle>
            <a:lvl1pPr marL="0" indent="0" algn="l">
              <a:buNone/>
              <a:defRPr sz="2100" b="1"/>
            </a:lvl1pPr>
          </a:lstStyle>
          <a:p>
            <a:pPr lvl="0"/>
            <a:r>
              <a:rPr lang="en-US" dirty="0"/>
              <a:t>Question text here</a:t>
            </a:r>
          </a:p>
        </p:txBody>
      </p:sp>
      <p:sp>
        <p:nvSpPr>
          <p:cNvPr id="4" name="Text Placeholder 3"/>
          <p:cNvSpPr>
            <a:spLocks noGrp="1"/>
          </p:cNvSpPr>
          <p:nvPr>
            <p:ph type="body" sz="quarter" idx="16" hasCustomPrompt="1"/>
          </p:nvPr>
        </p:nvSpPr>
        <p:spPr>
          <a:xfrm>
            <a:off x="504000" y="2189027"/>
            <a:ext cx="739565" cy="360001"/>
          </a:xfrm>
          <a:solidFill>
            <a:schemeClr val="accent3"/>
          </a:solidFill>
        </p:spPr>
        <p:txBody>
          <a:bodyPr lIns="36000" tIns="0" rIns="36000" bIns="0">
            <a:noAutofit/>
          </a:bodyPr>
          <a:lstStyle>
            <a:lvl1pPr marL="0" indent="0" algn="l">
              <a:buNone/>
              <a:defRPr sz="2400" b="1">
                <a:solidFill>
                  <a:schemeClr val="bg1"/>
                </a:solidFill>
              </a:defRPr>
            </a:lvl1pPr>
          </a:lstStyle>
          <a:p>
            <a:pPr lvl="0"/>
            <a:r>
              <a:rPr lang="en-US" dirty="0"/>
              <a:t>##</a:t>
            </a:r>
            <a:endParaRPr lang="en-GB" dirty="0"/>
          </a:p>
        </p:txBody>
      </p:sp>
      <p:sp>
        <p:nvSpPr>
          <p:cNvPr id="18" name="Title 17"/>
          <p:cNvSpPr>
            <a:spLocks noGrp="1"/>
          </p:cNvSpPr>
          <p:nvPr>
            <p:ph type="title" hasCustomPrompt="1"/>
          </p:nvPr>
        </p:nvSpPr>
        <p:spPr>
          <a:xfrm>
            <a:off x="504000" y="504000"/>
            <a:ext cx="12388434" cy="1296145"/>
          </a:xfrm>
          <a:noFill/>
        </p:spPr>
        <p:txBody>
          <a:bodyPr wrap="square" lIns="0" tIns="0" rIns="0" bIns="0" anchor="t">
            <a:noAutofit/>
          </a:bodyPr>
          <a:lstStyle>
            <a:lvl1pPr marL="0" algn="l" defTabSz="1051802" rtl="0" eaLnBrk="1" latinLnBrk="0" hangingPunct="1">
              <a:lnSpc>
                <a:spcPct val="120000"/>
              </a:lnSpc>
              <a:spcAft>
                <a:spcPts val="1151"/>
              </a:spcAft>
              <a:defRPr lang="en-GB" sz="2800" b="1" kern="1200" baseline="0" dirty="0">
                <a:solidFill>
                  <a:srgbClr val="FFFFFF"/>
                </a:solidFill>
                <a:highlight>
                  <a:srgbClr val="808080"/>
                </a:highlight>
                <a:latin typeface="+mn-lt"/>
                <a:ea typeface="Calibri"/>
                <a:cs typeface="Times New Roman"/>
              </a:defRPr>
            </a:lvl1pPr>
          </a:lstStyle>
          <a:p>
            <a:r>
              <a:rPr lang="en-US" dirty="0"/>
              <a:t>Long titles Click to edit Master title allows for 3 lines</a:t>
            </a:r>
            <a:br>
              <a:rPr lang="en-US" dirty="0"/>
            </a:br>
            <a:endParaRPr lang="en-GB" dirty="0"/>
          </a:p>
        </p:txBody>
      </p:sp>
      <p:sp>
        <p:nvSpPr>
          <p:cNvPr id="8" name="Text Placeholder 3"/>
          <p:cNvSpPr>
            <a:spLocks noGrp="1"/>
          </p:cNvSpPr>
          <p:nvPr>
            <p:ph type="body" sz="quarter" idx="17" hasCustomPrompt="1"/>
          </p:nvPr>
        </p:nvSpPr>
        <p:spPr>
          <a:xfrm>
            <a:off x="9072565" y="6264927"/>
            <a:ext cx="3840162" cy="180000"/>
          </a:xfrm>
          <a:noFill/>
        </p:spPr>
        <p:txBody>
          <a:bodyPr lIns="0" tIns="0" rIns="0" bIns="0" anchor="b">
            <a:noAutofit/>
          </a:bodyPr>
          <a:lstStyle>
            <a:lvl1pPr marL="0" indent="0" algn="r">
              <a:buFontTx/>
              <a:buNone/>
              <a:defRPr sz="800"/>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source</a:t>
            </a:r>
          </a:p>
        </p:txBody>
      </p:sp>
      <p:sp>
        <p:nvSpPr>
          <p:cNvPr id="9" name="Text Placeholder 3"/>
          <p:cNvSpPr>
            <a:spLocks noGrp="1"/>
          </p:cNvSpPr>
          <p:nvPr>
            <p:ph type="body" sz="quarter" idx="14" hasCustomPrompt="1"/>
          </p:nvPr>
        </p:nvSpPr>
        <p:spPr>
          <a:xfrm>
            <a:off x="504000" y="6264927"/>
            <a:ext cx="8055071" cy="180000"/>
          </a:xfrm>
          <a:noFill/>
        </p:spPr>
        <p:txBody>
          <a:bodyPr lIns="0" tIns="0" rIns="0" bIns="0" anchor="b">
            <a:noAutofit/>
          </a:bodyPr>
          <a:lstStyle>
            <a:lvl1pPr marL="0" indent="0" algn="l">
              <a:buFontTx/>
              <a:buNone/>
              <a:defRPr sz="800"/>
            </a:lvl1pPr>
            <a:lvl2pPr marL="525902" indent="0">
              <a:buFontTx/>
              <a:buNone/>
              <a:defRPr/>
            </a:lvl2pPr>
            <a:lvl3pPr marL="1051804" indent="0">
              <a:buFontTx/>
              <a:buNone/>
              <a:defRPr/>
            </a:lvl3pPr>
            <a:lvl4pPr marL="1577706" indent="0">
              <a:buFontTx/>
              <a:buNone/>
              <a:defRPr/>
            </a:lvl4pPr>
            <a:lvl5pPr marL="2103606" indent="0">
              <a:buFontTx/>
              <a:buNone/>
              <a:defRPr/>
            </a:lvl5pPr>
          </a:lstStyle>
          <a:p>
            <a:pPr lvl="0"/>
            <a:r>
              <a:rPr lang="en-US" dirty="0"/>
              <a:t>Click to add base</a:t>
            </a:r>
          </a:p>
        </p:txBody>
      </p:sp>
    </p:spTree>
    <p:extLst>
      <p:ext uri="{BB962C8B-B14F-4D97-AF65-F5344CB8AC3E}">
        <p14:creationId xmlns:p14="http://schemas.microsoft.com/office/powerpoint/2010/main" val="350830729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HalfPage1">
    <p:bg>
      <p:bgPr>
        <a:solidFill>
          <a:schemeClr val="bg2"/>
        </a:solidFill>
        <a:effectLst/>
      </p:bgPr>
    </p:bg>
    <p:spTree>
      <p:nvGrpSpPr>
        <p:cNvPr id="1" name=""/>
        <p:cNvGrpSpPr/>
        <p:nvPr/>
      </p:nvGrpSpPr>
      <p:grpSpPr>
        <a:xfrm>
          <a:off x="0" y="0"/>
          <a:ext cx="0" cy="0"/>
          <a:chOff x="0" y="0"/>
          <a:chExt cx="0" cy="0"/>
        </a:xfrm>
      </p:grpSpPr>
      <p:sp>
        <p:nvSpPr>
          <p:cNvPr id="13"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8" name="Picture Placeholder 7"/>
          <p:cNvSpPr>
            <a:spLocks noGrp="1"/>
          </p:cNvSpPr>
          <p:nvPr>
            <p:ph type="pic" sz="quarter" idx="11" hasCustomPrompt="1"/>
          </p:nvPr>
        </p:nvSpPr>
        <p:spPr>
          <a:xfrm>
            <a:off x="181227" y="179389"/>
            <a:ext cx="6454775" cy="7209946"/>
          </a:xfrm>
          <a:pattFill prst="dkDnDiag">
            <a:fgClr>
              <a:schemeClr val="tx1">
                <a:lumMod val="10000"/>
                <a:lumOff val="90000"/>
              </a:schemeClr>
            </a:fgClr>
            <a:bgClr>
              <a:schemeClr val="bg1"/>
            </a:bgClr>
          </a:pattFill>
        </p:spPr>
        <p:txBody>
          <a:bodyPr>
            <a:normAutofit/>
          </a:bodyPr>
          <a:lstStyle>
            <a:lvl1pPr marL="0" indent="0">
              <a:buNone/>
              <a:defRPr sz="1600" baseline="0"/>
            </a:lvl1pPr>
          </a:lstStyle>
          <a:p>
            <a:r>
              <a:rPr lang="en-GB" dirty="0"/>
              <a:t>A picture can be inserted here, it can be left blank or it can be filled in another colour</a:t>
            </a:r>
          </a:p>
        </p:txBody>
      </p:sp>
      <p:sp>
        <p:nvSpPr>
          <p:cNvPr id="4" name="Rectangle 3"/>
          <p:cNvSpPr/>
          <p:nvPr userDrawn="1"/>
        </p:nvSpPr>
        <p:spPr bwMode="gray">
          <a:xfrm>
            <a:off x="6633146" y="108225"/>
            <a:ext cx="180001" cy="728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15" name="Content Placeholder 6"/>
          <p:cNvSpPr>
            <a:spLocks noGrp="1"/>
          </p:cNvSpPr>
          <p:nvPr>
            <p:ph sz="quarter" idx="12"/>
          </p:nvPr>
        </p:nvSpPr>
        <p:spPr>
          <a:xfrm>
            <a:off x="7083586" y="2464609"/>
            <a:ext cx="5973007" cy="3980318"/>
          </a:xfrm>
        </p:spPr>
        <p:txBody>
          <a:bodyPr lIns="0" rIns="0">
            <a:normAutofit/>
          </a:bodyPr>
          <a:lstStyle>
            <a:lvl1pPr>
              <a:spcBef>
                <a:spcPts val="500"/>
              </a:spcBef>
              <a:spcAft>
                <a:spcPts val="500"/>
              </a:spcAft>
              <a:buClr>
                <a:schemeClr val="bg1"/>
              </a:buClr>
              <a:defRPr sz="2000">
                <a:solidFill>
                  <a:schemeClr val="bg1"/>
                </a:solidFill>
              </a:defRPr>
            </a:lvl1pPr>
            <a:lvl2pPr>
              <a:spcBef>
                <a:spcPts val="500"/>
              </a:spcBef>
              <a:spcAft>
                <a:spcPts val="500"/>
              </a:spcAft>
              <a:buClr>
                <a:schemeClr val="bg1"/>
              </a:buClr>
              <a:defRPr sz="2000">
                <a:solidFill>
                  <a:schemeClr val="bg1"/>
                </a:solidFill>
              </a:defRPr>
            </a:lvl2pPr>
            <a:lvl3pPr>
              <a:spcBef>
                <a:spcPts val="500"/>
              </a:spcBef>
              <a:spcAft>
                <a:spcPts val="500"/>
              </a:spcAft>
              <a:buClr>
                <a:schemeClr val="bg1"/>
              </a:buClr>
              <a:defRPr sz="2000">
                <a:solidFill>
                  <a:schemeClr val="bg1"/>
                </a:solidFill>
              </a:defRPr>
            </a:lvl3pPr>
            <a:lvl4pPr>
              <a:spcBef>
                <a:spcPts val="500"/>
              </a:spcBef>
              <a:spcAft>
                <a:spcPts val="500"/>
              </a:spcAft>
              <a:buClr>
                <a:schemeClr val="bg1"/>
              </a:buClr>
              <a:defRPr sz="2000">
                <a:solidFill>
                  <a:schemeClr val="bg1"/>
                </a:solidFill>
              </a:defRPr>
            </a:lvl4pPr>
            <a:lvl5pPr>
              <a:spcBef>
                <a:spcPts val="500"/>
              </a:spcBef>
              <a:spcAft>
                <a:spcPts val="500"/>
              </a:spcAft>
              <a:buClr>
                <a:schemeClr val="bg1"/>
              </a:buClr>
              <a:defRPr sz="20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itle 1"/>
          <p:cNvSpPr>
            <a:spLocks noGrp="1"/>
          </p:cNvSpPr>
          <p:nvPr>
            <p:ph type="ctrTitle" hasCustomPrompt="1"/>
          </p:nvPr>
        </p:nvSpPr>
        <p:spPr bwMode="gray">
          <a:xfrm>
            <a:off x="7117355" y="504000"/>
            <a:ext cx="3756187" cy="553998"/>
          </a:xfrm>
          <a:solidFill>
            <a:schemeClr val="accent3"/>
          </a:solidFill>
        </p:spPr>
        <p:txBody>
          <a:bodyPr wrap="none" lIns="82819" tIns="0" rIns="82819" bIns="0" rtlCol="0" anchor="ctr">
            <a:spAutoFit/>
          </a:bodyPr>
          <a:lstStyle>
            <a:lvl1pPr algn="l">
              <a:defRPr lang="en-GB" dirty="0"/>
            </a:lvl1pPr>
          </a:lstStyle>
          <a:p>
            <a:pPr marL="0" lvl="0" indent="0" algn="l">
              <a:spcBef>
                <a:spcPct val="20000"/>
              </a:spcBef>
              <a:buFont typeface="Arial" panose="020B0604020202020204" pitchFamily="34" charset="0"/>
            </a:pPr>
            <a:r>
              <a:rPr lang="en-US" dirty="0"/>
              <a:t>Click to edit title</a:t>
            </a:r>
            <a:endParaRPr lang="en-GB" dirty="0"/>
          </a:p>
        </p:txBody>
      </p:sp>
      <p:sp>
        <p:nvSpPr>
          <p:cNvPr id="19" name="Text Placeholder 5"/>
          <p:cNvSpPr>
            <a:spLocks noGrp="1"/>
          </p:cNvSpPr>
          <p:nvPr>
            <p:ph type="body" sz="quarter" idx="13" hasCustomPrompt="1"/>
          </p:nvPr>
        </p:nvSpPr>
        <p:spPr>
          <a:xfrm>
            <a:off x="7117351" y="1247689"/>
            <a:ext cx="3540759" cy="430887"/>
          </a:xfrm>
          <a:solidFill>
            <a:schemeClr val="bg1"/>
          </a:solidFill>
        </p:spPr>
        <p:txBody>
          <a:bodyPr vert="horz" wrap="none" lIns="72000" tIns="0" rIns="72000" bIns="0" rtlCol="0" anchor="ctr">
            <a:spAutoFit/>
          </a:bodyPr>
          <a:lstStyle>
            <a:lvl1pPr>
              <a:lnSpc>
                <a:spcPct val="100000"/>
              </a:lnSpc>
              <a:buFontTx/>
              <a:buNone/>
              <a:defRPr lang="en-US" sz="2800" b="1" dirty="0" smtClean="0">
                <a:solidFill>
                  <a:sysClr val="windowText" lastClr="000000"/>
                </a:solidFill>
              </a:defRPr>
            </a:lvl1pPr>
          </a:lstStyle>
          <a:p>
            <a:pPr marL="0" lvl="0" indent="0" defTabSz="914400">
              <a:spcBef>
                <a:spcPts val="300"/>
              </a:spcBef>
              <a:spcAft>
                <a:spcPts val="300"/>
              </a:spcAft>
              <a:buFontTx/>
              <a:buNone/>
            </a:pPr>
            <a:r>
              <a:rPr lang="en-US" dirty="0"/>
              <a:t>Click to edit subtitle</a:t>
            </a:r>
          </a:p>
        </p:txBody>
      </p:sp>
      <p:sp>
        <p:nvSpPr>
          <p:cNvPr id="16" name="TextBox 15"/>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4" name="TextBox 13"/>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26377" y="6695948"/>
            <a:ext cx="2004921" cy="385200"/>
          </a:xfrm>
          <a:prstGeom prst="rect">
            <a:avLst/>
          </a:prstGeom>
        </p:spPr>
      </p:pic>
    </p:spTree>
    <p:extLst>
      <p:ext uri="{BB962C8B-B14F-4D97-AF65-F5344CB8AC3E}">
        <p14:creationId xmlns:p14="http://schemas.microsoft.com/office/powerpoint/2010/main" val="471097375"/>
      </p:ext>
    </p:extLst>
  </p:cSld>
  <p:clrMapOvr>
    <a:masterClrMapping/>
  </p:clrMapOvr>
  <p:transition>
    <p:fade/>
  </p:transition>
  <p:extLst>
    <p:ext uri="{DCECCB84-F9BA-43D5-87BE-67443E8EF086}">
      <p15:sldGuideLst xmlns:p15="http://schemas.microsoft.com/office/powerpoint/2012/main">
        <p15:guide id="1" pos="4476" userDrawn="1">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HalfPage2">
    <p:bg>
      <p:bgPr>
        <a:solidFill>
          <a:schemeClr val="bg2"/>
        </a:solidFill>
        <a:effectLst/>
      </p:bgPr>
    </p:bg>
    <p:spTree>
      <p:nvGrpSpPr>
        <p:cNvPr id="1" name=""/>
        <p:cNvGrpSpPr/>
        <p:nvPr/>
      </p:nvGrpSpPr>
      <p:grpSpPr>
        <a:xfrm>
          <a:off x="0" y="0"/>
          <a:ext cx="0" cy="0"/>
          <a:chOff x="0" y="0"/>
          <a:chExt cx="0" cy="0"/>
        </a:xfrm>
      </p:grpSpPr>
      <p:sp>
        <p:nvSpPr>
          <p:cNvPr id="13"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8" name="Picture Placeholder 7"/>
          <p:cNvSpPr>
            <a:spLocks noGrp="1"/>
          </p:cNvSpPr>
          <p:nvPr>
            <p:ph type="pic" sz="quarter" idx="11" hasCustomPrompt="1"/>
          </p:nvPr>
        </p:nvSpPr>
        <p:spPr>
          <a:xfrm>
            <a:off x="6810375" y="179389"/>
            <a:ext cx="6454775" cy="7209946"/>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4" name="Rectangle 3"/>
          <p:cNvSpPr/>
          <p:nvPr userDrawn="1"/>
        </p:nvSpPr>
        <p:spPr bwMode="gray">
          <a:xfrm>
            <a:off x="6633146" y="108225"/>
            <a:ext cx="180001" cy="728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11" name="Content Placeholder 6"/>
          <p:cNvSpPr>
            <a:spLocks noGrp="1"/>
          </p:cNvSpPr>
          <p:nvPr>
            <p:ph sz="quarter" idx="12"/>
          </p:nvPr>
        </p:nvSpPr>
        <p:spPr>
          <a:xfrm>
            <a:off x="504000" y="2464609"/>
            <a:ext cx="5973007" cy="3980318"/>
          </a:xfrm>
        </p:spPr>
        <p:txBody>
          <a:bodyPr lIns="0" rIns="0">
            <a:normAutofit/>
          </a:bodyPr>
          <a:lstStyle>
            <a:lvl1pPr>
              <a:spcBef>
                <a:spcPts val="500"/>
              </a:spcBef>
              <a:spcAft>
                <a:spcPts val="500"/>
              </a:spcAft>
              <a:buClr>
                <a:schemeClr val="bg1"/>
              </a:buClr>
              <a:defRPr sz="2000">
                <a:solidFill>
                  <a:schemeClr val="bg1"/>
                </a:solidFill>
              </a:defRPr>
            </a:lvl1pPr>
            <a:lvl2pPr>
              <a:spcBef>
                <a:spcPts val="500"/>
              </a:spcBef>
              <a:spcAft>
                <a:spcPts val="500"/>
              </a:spcAft>
              <a:buClr>
                <a:schemeClr val="bg1"/>
              </a:buClr>
              <a:defRPr sz="2000">
                <a:solidFill>
                  <a:schemeClr val="bg1"/>
                </a:solidFill>
              </a:defRPr>
            </a:lvl2pPr>
            <a:lvl3pPr>
              <a:spcBef>
                <a:spcPts val="500"/>
              </a:spcBef>
              <a:spcAft>
                <a:spcPts val="500"/>
              </a:spcAft>
              <a:buClr>
                <a:schemeClr val="bg1"/>
              </a:buClr>
              <a:defRPr sz="2000">
                <a:solidFill>
                  <a:schemeClr val="bg1"/>
                </a:solidFill>
              </a:defRPr>
            </a:lvl3pPr>
            <a:lvl4pPr>
              <a:spcBef>
                <a:spcPts val="500"/>
              </a:spcBef>
              <a:spcAft>
                <a:spcPts val="500"/>
              </a:spcAft>
              <a:buClr>
                <a:schemeClr val="bg1"/>
              </a:buClr>
              <a:defRPr sz="2000">
                <a:solidFill>
                  <a:schemeClr val="bg1"/>
                </a:solidFill>
              </a:defRPr>
            </a:lvl4pPr>
            <a:lvl5pPr>
              <a:spcBef>
                <a:spcPts val="500"/>
              </a:spcBef>
              <a:spcAft>
                <a:spcPts val="500"/>
              </a:spcAft>
              <a:buClr>
                <a:schemeClr val="bg1"/>
              </a:buClr>
              <a:defRPr sz="20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itle 1"/>
          <p:cNvSpPr>
            <a:spLocks noGrp="1"/>
          </p:cNvSpPr>
          <p:nvPr>
            <p:ph type="ctrTitle" hasCustomPrompt="1"/>
          </p:nvPr>
        </p:nvSpPr>
        <p:spPr bwMode="gray">
          <a:xfrm>
            <a:off x="504000" y="504000"/>
            <a:ext cx="3756187" cy="553998"/>
          </a:xfrm>
          <a:solidFill>
            <a:schemeClr val="accent3"/>
          </a:solidFill>
        </p:spPr>
        <p:txBody>
          <a:bodyPr wrap="none" lIns="72000" tIns="0" rIns="72000" bIns="0" rtlCol="0" anchor="ctr">
            <a:spAutoFit/>
          </a:bodyPr>
          <a:lstStyle>
            <a:lvl1pPr algn="l">
              <a:defRPr lang="en-GB" dirty="0"/>
            </a:lvl1pPr>
          </a:lstStyle>
          <a:p>
            <a:pPr marL="0" lvl="0" indent="0" algn="l">
              <a:spcBef>
                <a:spcPct val="20000"/>
              </a:spcBef>
              <a:buFont typeface="Arial" panose="020B0604020202020204" pitchFamily="34" charset="0"/>
            </a:pPr>
            <a:r>
              <a:rPr lang="en-US" dirty="0"/>
              <a:t>Click to edit title</a:t>
            </a:r>
            <a:endParaRPr lang="en-GB" dirty="0"/>
          </a:p>
        </p:txBody>
      </p:sp>
      <p:sp>
        <p:nvSpPr>
          <p:cNvPr id="15" name="Text Placeholder 5"/>
          <p:cNvSpPr>
            <a:spLocks noGrp="1"/>
          </p:cNvSpPr>
          <p:nvPr>
            <p:ph type="body" sz="quarter" idx="13" hasCustomPrompt="1"/>
          </p:nvPr>
        </p:nvSpPr>
        <p:spPr>
          <a:xfrm>
            <a:off x="504000" y="1260000"/>
            <a:ext cx="3540759" cy="430887"/>
          </a:xfrm>
          <a:solidFill>
            <a:schemeClr val="bg1"/>
          </a:solidFill>
        </p:spPr>
        <p:txBody>
          <a:bodyPr vert="horz" wrap="none" lIns="72000" tIns="0" rIns="72000" bIns="0" rtlCol="0" anchor="ctr">
            <a:spAutoFit/>
          </a:bodyPr>
          <a:lstStyle>
            <a:lvl1pPr>
              <a:lnSpc>
                <a:spcPct val="100000"/>
              </a:lnSpc>
              <a:buFontTx/>
              <a:buNone/>
              <a:defRPr lang="en-US" sz="2800" b="1" dirty="0" smtClean="0">
                <a:solidFill>
                  <a:sysClr val="windowText" lastClr="000000"/>
                </a:solidFill>
              </a:defRPr>
            </a:lvl1pPr>
          </a:lstStyle>
          <a:p>
            <a:pPr marL="0" lvl="0" indent="0" defTabSz="914400">
              <a:spcBef>
                <a:spcPts val="300"/>
              </a:spcBef>
              <a:spcAft>
                <a:spcPts val="300"/>
              </a:spcAft>
              <a:buFontTx/>
              <a:buNone/>
            </a:pPr>
            <a:r>
              <a:rPr lang="en-US" dirty="0"/>
              <a:t>Click to edit subtitle</a:t>
            </a:r>
          </a:p>
        </p:txBody>
      </p:sp>
      <p:sp>
        <p:nvSpPr>
          <p:cNvPr id="17" name="TextBox 16"/>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2" name="TextBox 11"/>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322451745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HalfPage3">
    <p:bg>
      <p:bgPr>
        <a:solidFill>
          <a:schemeClr val="bg2"/>
        </a:solidFill>
        <a:effectLst/>
      </p:bgPr>
    </p:bg>
    <p:spTree>
      <p:nvGrpSpPr>
        <p:cNvPr id="1" name=""/>
        <p:cNvGrpSpPr/>
        <p:nvPr/>
      </p:nvGrpSpPr>
      <p:grpSpPr>
        <a:xfrm>
          <a:off x="0" y="0"/>
          <a:ext cx="0" cy="0"/>
          <a:chOff x="0" y="0"/>
          <a:chExt cx="0" cy="0"/>
        </a:xfrm>
      </p:grpSpPr>
      <p:sp>
        <p:nvSpPr>
          <p:cNvPr id="16"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5" name="Rectangle 4"/>
          <p:cNvSpPr/>
          <p:nvPr userDrawn="1"/>
        </p:nvSpPr>
        <p:spPr bwMode="gray">
          <a:xfrm>
            <a:off x="6731861" y="79403"/>
            <a:ext cx="6594655" cy="7334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4" name="Rectangle 3"/>
          <p:cNvSpPr/>
          <p:nvPr userDrawn="1"/>
        </p:nvSpPr>
        <p:spPr bwMode="gray">
          <a:xfrm>
            <a:off x="6629887" y="161215"/>
            <a:ext cx="180001" cy="73319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28" name="Picture Placeholder 7"/>
          <p:cNvSpPr>
            <a:spLocks noGrp="1"/>
          </p:cNvSpPr>
          <p:nvPr>
            <p:ph type="pic" sz="quarter" idx="13" hasCustomPrompt="1"/>
          </p:nvPr>
        </p:nvSpPr>
        <p:spPr>
          <a:xfrm>
            <a:off x="6809888" y="3866361"/>
            <a:ext cx="6444256" cy="3511581"/>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35" name="Picture Placeholder 7"/>
          <p:cNvSpPr>
            <a:spLocks noGrp="1"/>
          </p:cNvSpPr>
          <p:nvPr>
            <p:ph type="pic" sz="quarter" idx="14" hasCustomPrompt="1"/>
          </p:nvPr>
        </p:nvSpPr>
        <p:spPr>
          <a:xfrm>
            <a:off x="6809888" y="180234"/>
            <a:ext cx="6444256" cy="3530401"/>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6" name="Rectangle 5"/>
          <p:cNvSpPr/>
          <p:nvPr userDrawn="1"/>
        </p:nvSpPr>
        <p:spPr bwMode="gray">
          <a:xfrm>
            <a:off x="6759693" y="3690631"/>
            <a:ext cx="6566822" cy="1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1651" tIns="105826" rIns="211651" bIns="105826" numCol="1" spcCol="0" rtlCol="0" fromWordArt="0" anchor="ctr" anchorCtr="0" forceAA="0" compatLnSpc="1">
            <a:prstTxWarp prst="textNoShape">
              <a:avLst/>
            </a:prstTxWarp>
            <a:noAutofit/>
          </a:bodyPr>
          <a:lstStyle/>
          <a:p>
            <a:pPr algn="ctr">
              <a:lnSpc>
                <a:spcPct val="110000"/>
              </a:lnSpc>
              <a:spcBef>
                <a:spcPts val="3528"/>
              </a:spcBef>
              <a:buClr>
                <a:schemeClr val="bg2"/>
              </a:buClr>
            </a:pPr>
            <a:endParaRPr lang="en-GB" sz="2900" dirty="0">
              <a:solidFill>
                <a:schemeClr val="bg1"/>
              </a:solidFill>
            </a:endParaRPr>
          </a:p>
        </p:txBody>
      </p:sp>
      <p:sp>
        <p:nvSpPr>
          <p:cNvPr id="17" name="Content Placeholder 6"/>
          <p:cNvSpPr>
            <a:spLocks noGrp="1"/>
          </p:cNvSpPr>
          <p:nvPr>
            <p:ph sz="quarter" idx="12"/>
          </p:nvPr>
        </p:nvSpPr>
        <p:spPr>
          <a:xfrm>
            <a:off x="504000" y="2464609"/>
            <a:ext cx="5973007" cy="3980318"/>
          </a:xfrm>
        </p:spPr>
        <p:txBody>
          <a:bodyPr lIns="0" rIns="0">
            <a:normAutofit/>
          </a:bodyPr>
          <a:lstStyle>
            <a:lvl1pPr>
              <a:spcBef>
                <a:spcPts val="500"/>
              </a:spcBef>
              <a:spcAft>
                <a:spcPts val="500"/>
              </a:spcAft>
              <a:buClr>
                <a:schemeClr val="bg1"/>
              </a:buClr>
              <a:defRPr sz="2000">
                <a:solidFill>
                  <a:schemeClr val="bg1"/>
                </a:solidFill>
              </a:defRPr>
            </a:lvl1pPr>
            <a:lvl2pPr>
              <a:spcBef>
                <a:spcPts val="500"/>
              </a:spcBef>
              <a:spcAft>
                <a:spcPts val="500"/>
              </a:spcAft>
              <a:buClr>
                <a:schemeClr val="bg1"/>
              </a:buClr>
              <a:defRPr sz="2000">
                <a:solidFill>
                  <a:schemeClr val="bg1"/>
                </a:solidFill>
              </a:defRPr>
            </a:lvl2pPr>
            <a:lvl3pPr>
              <a:spcBef>
                <a:spcPts val="500"/>
              </a:spcBef>
              <a:spcAft>
                <a:spcPts val="500"/>
              </a:spcAft>
              <a:buClr>
                <a:schemeClr val="bg1"/>
              </a:buClr>
              <a:defRPr sz="2000">
                <a:solidFill>
                  <a:schemeClr val="bg1"/>
                </a:solidFill>
              </a:defRPr>
            </a:lvl3pPr>
            <a:lvl4pPr>
              <a:spcBef>
                <a:spcPts val="500"/>
              </a:spcBef>
              <a:spcAft>
                <a:spcPts val="500"/>
              </a:spcAft>
              <a:buClr>
                <a:schemeClr val="bg1"/>
              </a:buClr>
              <a:defRPr sz="2000">
                <a:solidFill>
                  <a:schemeClr val="bg1"/>
                </a:solidFill>
              </a:defRPr>
            </a:lvl4pPr>
            <a:lvl5pPr>
              <a:spcBef>
                <a:spcPts val="500"/>
              </a:spcBef>
              <a:spcAft>
                <a:spcPts val="500"/>
              </a:spcAft>
              <a:buClr>
                <a:schemeClr val="bg1"/>
              </a:buClr>
              <a:defRPr sz="20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itle 1"/>
          <p:cNvSpPr>
            <a:spLocks noGrp="1"/>
          </p:cNvSpPr>
          <p:nvPr>
            <p:ph type="ctrTitle" hasCustomPrompt="1"/>
          </p:nvPr>
        </p:nvSpPr>
        <p:spPr bwMode="gray">
          <a:xfrm>
            <a:off x="504000" y="504000"/>
            <a:ext cx="3734337" cy="553998"/>
          </a:xfrm>
          <a:solidFill>
            <a:schemeClr val="accent3"/>
          </a:solidFill>
        </p:spPr>
        <p:txBody>
          <a:bodyPr wrap="none" lIns="72000" tIns="0" rIns="72000" bIns="0" rtlCol="0" anchor="ctr">
            <a:spAutoFit/>
          </a:bodyPr>
          <a:lstStyle>
            <a:lvl1pPr algn="l">
              <a:defRPr lang="en-GB" dirty="0"/>
            </a:lvl1pPr>
          </a:lstStyle>
          <a:p>
            <a:pPr marL="0" lvl="0" indent="0" algn="l">
              <a:spcBef>
                <a:spcPct val="20000"/>
              </a:spcBef>
              <a:buFont typeface="Arial" panose="020B0604020202020204" pitchFamily="34" charset="0"/>
            </a:pPr>
            <a:r>
              <a:rPr lang="en-US" dirty="0"/>
              <a:t>Click to edit title</a:t>
            </a:r>
            <a:endParaRPr lang="en-GB" dirty="0"/>
          </a:p>
        </p:txBody>
      </p:sp>
      <p:sp>
        <p:nvSpPr>
          <p:cNvPr id="19" name="Text Placeholder 5"/>
          <p:cNvSpPr>
            <a:spLocks noGrp="1"/>
          </p:cNvSpPr>
          <p:nvPr>
            <p:ph type="body" sz="quarter" idx="15" hasCustomPrompt="1"/>
          </p:nvPr>
        </p:nvSpPr>
        <p:spPr>
          <a:xfrm>
            <a:off x="504000" y="1260000"/>
            <a:ext cx="3540759" cy="430887"/>
          </a:xfrm>
          <a:solidFill>
            <a:schemeClr val="bg1"/>
          </a:solidFill>
        </p:spPr>
        <p:txBody>
          <a:bodyPr vert="horz" wrap="none" lIns="72000" tIns="0" rIns="72000" bIns="0" rtlCol="0" anchor="ctr">
            <a:spAutoFit/>
          </a:bodyPr>
          <a:lstStyle>
            <a:lvl1pPr>
              <a:lnSpc>
                <a:spcPct val="100000"/>
              </a:lnSpc>
              <a:buFontTx/>
              <a:buNone/>
              <a:defRPr lang="en-US" sz="2800" b="1" dirty="0" smtClean="0">
                <a:solidFill>
                  <a:sysClr val="windowText" lastClr="000000"/>
                </a:solidFill>
              </a:defRPr>
            </a:lvl1pPr>
          </a:lstStyle>
          <a:p>
            <a:pPr marL="0" lvl="0" indent="0" defTabSz="914400">
              <a:spcBef>
                <a:spcPts val="300"/>
              </a:spcBef>
              <a:spcAft>
                <a:spcPts val="300"/>
              </a:spcAft>
              <a:buFontTx/>
              <a:buNone/>
            </a:pPr>
            <a:r>
              <a:rPr lang="en-US" dirty="0"/>
              <a:t>Click to edit subtitle</a:t>
            </a:r>
          </a:p>
        </p:txBody>
      </p:sp>
      <p:sp>
        <p:nvSpPr>
          <p:cNvPr id="14" name="TextBox 13"/>
          <p:cNvSpPr txBox="1"/>
          <p:nvPr userDrawn="1"/>
        </p:nvSpPr>
        <p:spPr bwMode="gray">
          <a:xfrm>
            <a:off x="504000" y="7380294"/>
            <a:ext cx="4896000"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20" name="TextBox 19"/>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3328322209"/>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HalfPage4">
    <p:bg>
      <p:bgPr>
        <a:solidFill>
          <a:schemeClr val="bg2"/>
        </a:solidFill>
        <a:effectLst/>
      </p:bgPr>
    </p:bg>
    <p:spTree>
      <p:nvGrpSpPr>
        <p:cNvPr id="1" name=""/>
        <p:cNvGrpSpPr/>
        <p:nvPr/>
      </p:nvGrpSpPr>
      <p:grpSpPr>
        <a:xfrm>
          <a:off x="0" y="0"/>
          <a:ext cx="0" cy="0"/>
          <a:chOff x="0" y="0"/>
          <a:chExt cx="0" cy="0"/>
        </a:xfrm>
      </p:grpSpPr>
      <p:sp>
        <p:nvSpPr>
          <p:cNvPr id="18"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5" name="Rectangle 4"/>
          <p:cNvSpPr/>
          <p:nvPr userDrawn="1"/>
        </p:nvSpPr>
        <p:spPr bwMode="gray">
          <a:xfrm>
            <a:off x="6731861" y="79403"/>
            <a:ext cx="6594655" cy="7334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19" name="Picture Placeholder 7"/>
          <p:cNvSpPr>
            <a:spLocks noGrp="1"/>
          </p:cNvSpPr>
          <p:nvPr>
            <p:ph type="pic" sz="quarter" idx="16" hasCustomPrompt="1"/>
          </p:nvPr>
        </p:nvSpPr>
        <p:spPr>
          <a:xfrm>
            <a:off x="9028678" y="181778"/>
            <a:ext cx="2016000" cy="7187426"/>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20" name="Picture Placeholder 7"/>
          <p:cNvSpPr>
            <a:spLocks noGrp="1"/>
          </p:cNvSpPr>
          <p:nvPr>
            <p:ph type="pic" sz="quarter" idx="17" hasCustomPrompt="1"/>
          </p:nvPr>
        </p:nvSpPr>
        <p:spPr>
          <a:xfrm>
            <a:off x="11239802" y="181778"/>
            <a:ext cx="2016000" cy="7187426"/>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21" name="Picture Placeholder 7"/>
          <p:cNvSpPr>
            <a:spLocks noGrp="1"/>
          </p:cNvSpPr>
          <p:nvPr>
            <p:ph type="pic" sz="quarter" idx="18" hasCustomPrompt="1"/>
          </p:nvPr>
        </p:nvSpPr>
        <p:spPr>
          <a:xfrm>
            <a:off x="6817556" y="181778"/>
            <a:ext cx="2016000" cy="7187426"/>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grpSp>
        <p:nvGrpSpPr>
          <p:cNvPr id="6" name="Group 5"/>
          <p:cNvGrpSpPr/>
          <p:nvPr userDrawn="1"/>
        </p:nvGrpSpPr>
        <p:grpSpPr>
          <a:xfrm>
            <a:off x="6629995" y="159260"/>
            <a:ext cx="4602244" cy="7311517"/>
            <a:chOff x="6629995" y="159259"/>
            <a:chExt cx="4602244" cy="7209945"/>
          </a:xfrm>
          <a:solidFill>
            <a:schemeClr val="bg1"/>
          </a:solidFill>
        </p:grpSpPr>
        <p:sp>
          <p:nvSpPr>
            <p:cNvPr id="4" name="Rectangle 3"/>
            <p:cNvSpPr/>
            <p:nvPr userDrawn="1"/>
          </p:nvSpPr>
          <p:spPr bwMode="gray">
            <a:xfrm>
              <a:off x="6629995" y="159259"/>
              <a:ext cx="180000" cy="72099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29" name="Rectangle 28"/>
            <p:cNvSpPr/>
            <p:nvPr userDrawn="1"/>
          </p:nvSpPr>
          <p:spPr bwMode="gray">
            <a:xfrm>
              <a:off x="11052239" y="159259"/>
              <a:ext cx="180000" cy="72099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32" name="Rectangle 31"/>
            <p:cNvSpPr/>
            <p:nvPr userDrawn="1"/>
          </p:nvSpPr>
          <p:spPr bwMode="gray">
            <a:xfrm>
              <a:off x="8841117" y="159259"/>
              <a:ext cx="180000" cy="72099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grpSp>
      <p:sp>
        <p:nvSpPr>
          <p:cNvPr id="27" name="Content Placeholder 6"/>
          <p:cNvSpPr>
            <a:spLocks noGrp="1"/>
          </p:cNvSpPr>
          <p:nvPr>
            <p:ph sz="quarter" idx="12"/>
          </p:nvPr>
        </p:nvSpPr>
        <p:spPr>
          <a:xfrm>
            <a:off x="504000" y="2464609"/>
            <a:ext cx="5973007" cy="3980318"/>
          </a:xfrm>
        </p:spPr>
        <p:txBody>
          <a:bodyPr lIns="0" rIns="0">
            <a:normAutofit/>
          </a:bodyPr>
          <a:lstStyle>
            <a:lvl1pPr>
              <a:spcBef>
                <a:spcPts val="500"/>
              </a:spcBef>
              <a:spcAft>
                <a:spcPts val="500"/>
              </a:spcAft>
              <a:buClr>
                <a:schemeClr val="bg1"/>
              </a:buClr>
              <a:defRPr sz="2000">
                <a:solidFill>
                  <a:schemeClr val="bg1"/>
                </a:solidFill>
              </a:defRPr>
            </a:lvl1pPr>
            <a:lvl2pPr>
              <a:spcBef>
                <a:spcPts val="500"/>
              </a:spcBef>
              <a:spcAft>
                <a:spcPts val="500"/>
              </a:spcAft>
              <a:buClr>
                <a:schemeClr val="bg1"/>
              </a:buClr>
              <a:defRPr sz="2000">
                <a:solidFill>
                  <a:schemeClr val="bg1"/>
                </a:solidFill>
              </a:defRPr>
            </a:lvl2pPr>
            <a:lvl3pPr>
              <a:spcBef>
                <a:spcPts val="500"/>
              </a:spcBef>
              <a:spcAft>
                <a:spcPts val="500"/>
              </a:spcAft>
              <a:buClr>
                <a:schemeClr val="bg1"/>
              </a:buClr>
              <a:defRPr sz="2000">
                <a:solidFill>
                  <a:schemeClr val="bg1"/>
                </a:solidFill>
              </a:defRPr>
            </a:lvl3pPr>
            <a:lvl4pPr>
              <a:spcBef>
                <a:spcPts val="500"/>
              </a:spcBef>
              <a:spcAft>
                <a:spcPts val="500"/>
              </a:spcAft>
              <a:buClr>
                <a:schemeClr val="bg1"/>
              </a:buClr>
              <a:defRPr sz="2000">
                <a:solidFill>
                  <a:schemeClr val="bg1"/>
                </a:solidFill>
              </a:defRPr>
            </a:lvl4pPr>
            <a:lvl5pPr>
              <a:spcBef>
                <a:spcPts val="500"/>
              </a:spcBef>
              <a:spcAft>
                <a:spcPts val="500"/>
              </a:spcAft>
              <a:buClr>
                <a:schemeClr val="bg1"/>
              </a:buClr>
              <a:defRPr sz="20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8" name="Title 1"/>
          <p:cNvSpPr>
            <a:spLocks noGrp="1"/>
          </p:cNvSpPr>
          <p:nvPr>
            <p:ph type="ctrTitle" hasCustomPrompt="1"/>
          </p:nvPr>
        </p:nvSpPr>
        <p:spPr bwMode="gray">
          <a:xfrm>
            <a:off x="504000" y="504000"/>
            <a:ext cx="3734337" cy="553998"/>
          </a:xfrm>
          <a:solidFill>
            <a:schemeClr val="accent3"/>
          </a:solidFill>
        </p:spPr>
        <p:txBody>
          <a:bodyPr wrap="none" lIns="72000" tIns="0" rIns="72000" bIns="0" rtlCol="0" anchor="ctr">
            <a:spAutoFit/>
          </a:bodyPr>
          <a:lstStyle>
            <a:lvl1pPr algn="l">
              <a:defRPr lang="en-GB" dirty="0"/>
            </a:lvl1pPr>
          </a:lstStyle>
          <a:p>
            <a:pPr marL="0" lvl="0" indent="0" algn="l">
              <a:spcBef>
                <a:spcPct val="20000"/>
              </a:spcBef>
              <a:buFont typeface="Arial" panose="020B0604020202020204" pitchFamily="34" charset="0"/>
            </a:pPr>
            <a:r>
              <a:rPr lang="en-US" dirty="0"/>
              <a:t>Click to edit title</a:t>
            </a:r>
            <a:endParaRPr lang="en-GB" dirty="0"/>
          </a:p>
        </p:txBody>
      </p:sp>
      <p:sp>
        <p:nvSpPr>
          <p:cNvPr id="30" name="Text Placeholder 5"/>
          <p:cNvSpPr>
            <a:spLocks noGrp="1"/>
          </p:cNvSpPr>
          <p:nvPr>
            <p:ph type="body" sz="quarter" idx="13" hasCustomPrompt="1"/>
          </p:nvPr>
        </p:nvSpPr>
        <p:spPr>
          <a:xfrm>
            <a:off x="504000" y="1260000"/>
            <a:ext cx="3540759" cy="430887"/>
          </a:xfrm>
          <a:solidFill>
            <a:schemeClr val="bg1"/>
          </a:solidFill>
        </p:spPr>
        <p:txBody>
          <a:bodyPr vert="horz" wrap="none" lIns="72000" tIns="0" rIns="72000" bIns="0" rtlCol="0" anchor="ctr">
            <a:spAutoFit/>
          </a:bodyPr>
          <a:lstStyle>
            <a:lvl1pPr>
              <a:lnSpc>
                <a:spcPct val="100000"/>
              </a:lnSpc>
              <a:buFontTx/>
              <a:buNone/>
              <a:defRPr lang="en-US" sz="2800" b="1" dirty="0" smtClean="0">
                <a:solidFill>
                  <a:sysClr val="windowText" lastClr="000000"/>
                </a:solidFill>
              </a:defRPr>
            </a:lvl1pPr>
          </a:lstStyle>
          <a:p>
            <a:pPr marL="0" lvl="0" indent="0" defTabSz="914400">
              <a:spcBef>
                <a:spcPts val="300"/>
              </a:spcBef>
              <a:spcAft>
                <a:spcPts val="300"/>
              </a:spcAft>
              <a:buFontTx/>
              <a:buNone/>
            </a:pPr>
            <a:r>
              <a:rPr lang="en-US" dirty="0"/>
              <a:t>Click to edit subtitle</a:t>
            </a:r>
          </a:p>
        </p:txBody>
      </p:sp>
      <p:sp>
        <p:nvSpPr>
          <p:cNvPr id="17" name="TextBox 16"/>
          <p:cNvSpPr txBox="1"/>
          <p:nvPr userDrawn="1"/>
        </p:nvSpPr>
        <p:spPr bwMode="gray">
          <a:xfrm>
            <a:off x="504000" y="7380294"/>
            <a:ext cx="4896000"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23" name="TextBox 22"/>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224391926"/>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HalfPage5">
    <p:bg>
      <p:bgPr>
        <a:solidFill>
          <a:schemeClr val="bg2"/>
        </a:solidFill>
        <a:effectLst/>
      </p:bgPr>
    </p:bg>
    <p:spTree>
      <p:nvGrpSpPr>
        <p:cNvPr id="1" name=""/>
        <p:cNvGrpSpPr/>
        <p:nvPr/>
      </p:nvGrpSpPr>
      <p:grpSpPr>
        <a:xfrm>
          <a:off x="0" y="0"/>
          <a:ext cx="0" cy="0"/>
          <a:chOff x="0" y="0"/>
          <a:chExt cx="0" cy="0"/>
        </a:xfrm>
      </p:grpSpPr>
      <p:sp>
        <p:nvSpPr>
          <p:cNvPr id="2" name="Rectangle 1"/>
          <p:cNvSpPr/>
          <p:nvPr userDrawn="1"/>
        </p:nvSpPr>
        <p:spPr bwMode="gray">
          <a:xfrm>
            <a:off x="167159" y="127323"/>
            <a:ext cx="6470418" cy="72818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20" name="Picture Placeholder 7"/>
          <p:cNvSpPr>
            <a:spLocks noGrp="1"/>
          </p:cNvSpPr>
          <p:nvPr>
            <p:ph type="pic" sz="quarter" idx="17" hasCustomPrompt="1"/>
          </p:nvPr>
        </p:nvSpPr>
        <p:spPr>
          <a:xfrm>
            <a:off x="4601278" y="181778"/>
            <a:ext cx="2016000" cy="7187426"/>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21" name="Picture Placeholder 7"/>
          <p:cNvSpPr>
            <a:spLocks noGrp="1"/>
          </p:cNvSpPr>
          <p:nvPr>
            <p:ph type="pic" sz="quarter" idx="18" hasCustomPrompt="1"/>
          </p:nvPr>
        </p:nvSpPr>
        <p:spPr>
          <a:xfrm>
            <a:off x="179036" y="181778"/>
            <a:ext cx="2016000" cy="7187426"/>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29" name="Rectangle 28"/>
          <p:cNvSpPr/>
          <p:nvPr userDrawn="1"/>
        </p:nvSpPr>
        <p:spPr bwMode="gray">
          <a:xfrm>
            <a:off x="4413718" y="159260"/>
            <a:ext cx="180001" cy="7311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32" name="Rectangle 31"/>
          <p:cNvSpPr/>
          <p:nvPr userDrawn="1"/>
        </p:nvSpPr>
        <p:spPr bwMode="gray">
          <a:xfrm>
            <a:off x="2202595" y="159260"/>
            <a:ext cx="180001" cy="7311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19" name="Picture Placeholder 7"/>
          <p:cNvSpPr>
            <a:spLocks noGrp="1"/>
          </p:cNvSpPr>
          <p:nvPr>
            <p:ph type="pic" sz="quarter" idx="16" hasCustomPrompt="1"/>
          </p:nvPr>
        </p:nvSpPr>
        <p:spPr>
          <a:xfrm>
            <a:off x="2390156" y="181778"/>
            <a:ext cx="2016000" cy="7187426"/>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18"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4" name="Rectangle 3"/>
          <p:cNvSpPr/>
          <p:nvPr userDrawn="1"/>
        </p:nvSpPr>
        <p:spPr bwMode="gray">
          <a:xfrm>
            <a:off x="6629995" y="159260"/>
            <a:ext cx="180001" cy="7311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27" name="Content Placeholder 6"/>
          <p:cNvSpPr>
            <a:spLocks noGrp="1"/>
          </p:cNvSpPr>
          <p:nvPr>
            <p:ph sz="quarter" idx="12"/>
          </p:nvPr>
        </p:nvSpPr>
        <p:spPr>
          <a:xfrm>
            <a:off x="7105618" y="2464609"/>
            <a:ext cx="5973007" cy="3980318"/>
          </a:xfrm>
        </p:spPr>
        <p:txBody>
          <a:bodyPr lIns="0" rIns="0">
            <a:normAutofit/>
          </a:bodyPr>
          <a:lstStyle>
            <a:lvl1pPr>
              <a:spcBef>
                <a:spcPts val="500"/>
              </a:spcBef>
              <a:spcAft>
                <a:spcPts val="500"/>
              </a:spcAft>
              <a:buClr>
                <a:schemeClr val="bg1"/>
              </a:buClr>
              <a:defRPr sz="2000">
                <a:solidFill>
                  <a:schemeClr val="bg1"/>
                </a:solidFill>
              </a:defRPr>
            </a:lvl1pPr>
            <a:lvl2pPr>
              <a:spcBef>
                <a:spcPts val="500"/>
              </a:spcBef>
              <a:spcAft>
                <a:spcPts val="500"/>
              </a:spcAft>
              <a:buClr>
                <a:schemeClr val="bg1"/>
              </a:buClr>
              <a:defRPr sz="2000">
                <a:solidFill>
                  <a:schemeClr val="bg1"/>
                </a:solidFill>
              </a:defRPr>
            </a:lvl2pPr>
            <a:lvl3pPr>
              <a:spcBef>
                <a:spcPts val="500"/>
              </a:spcBef>
              <a:spcAft>
                <a:spcPts val="500"/>
              </a:spcAft>
              <a:buClr>
                <a:schemeClr val="bg1"/>
              </a:buClr>
              <a:defRPr sz="2000">
                <a:solidFill>
                  <a:schemeClr val="bg1"/>
                </a:solidFill>
              </a:defRPr>
            </a:lvl3pPr>
            <a:lvl4pPr>
              <a:spcBef>
                <a:spcPts val="500"/>
              </a:spcBef>
              <a:spcAft>
                <a:spcPts val="500"/>
              </a:spcAft>
              <a:buClr>
                <a:schemeClr val="bg1"/>
              </a:buClr>
              <a:defRPr sz="2000">
                <a:solidFill>
                  <a:schemeClr val="bg1"/>
                </a:solidFill>
              </a:defRPr>
            </a:lvl4pPr>
            <a:lvl5pPr>
              <a:spcBef>
                <a:spcPts val="500"/>
              </a:spcBef>
              <a:spcAft>
                <a:spcPts val="500"/>
              </a:spcAft>
              <a:buClr>
                <a:schemeClr val="bg1"/>
              </a:buClr>
              <a:defRPr sz="20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8" name="Title 1"/>
          <p:cNvSpPr>
            <a:spLocks noGrp="1"/>
          </p:cNvSpPr>
          <p:nvPr>
            <p:ph type="ctrTitle" hasCustomPrompt="1"/>
          </p:nvPr>
        </p:nvSpPr>
        <p:spPr bwMode="gray">
          <a:xfrm>
            <a:off x="7117355" y="504000"/>
            <a:ext cx="3756187" cy="553998"/>
          </a:xfrm>
          <a:solidFill>
            <a:schemeClr val="accent3"/>
          </a:solidFill>
        </p:spPr>
        <p:txBody>
          <a:bodyPr wrap="none" lIns="82819" tIns="0" rIns="82819" bIns="0" rtlCol="0" anchor="ctr">
            <a:spAutoFit/>
          </a:bodyPr>
          <a:lstStyle>
            <a:lvl1pPr algn="l">
              <a:defRPr lang="en-GB" dirty="0"/>
            </a:lvl1pPr>
          </a:lstStyle>
          <a:p>
            <a:pPr marL="0" lvl="0" indent="0" algn="l">
              <a:spcBef>
                <a:spcPct val="20000"/>
              </a:spcBef>
              <a:buFont typeface="Arial" panose="020B0604020202020204" pitchFamily="34" charset="0"/>
            </a:pPr>
            <a:r>
              <a:rPr lang="en-US" dirty="0"/>
              <a:t>Click to edit title</a:t>
            </a:r>
            <a:endParaRPr lang="en-GB" dirty="0"/>
          </a:p>
        </p:txBody>
      </p:sp>
      <p:sp>
        <p:nvSpPr>
          <p:cNvPr id="30" name="Text Placeholder 5"/>
          <p:cNvSpPr>
            <a:spLocks noGrp="1"/>
          </p:cNvSpPr>
          <p:nvPr>
            <p:ph type="body" sz="quarter" idx="13" hasCustomPrompt="1"/>
          </p:nvPr>
        </p:nvSpPr>
        <p:spPr>
          <a:xfrm>
            <a:off x="7117351" y="1260000"/>
            <a:ext cx="3540759" cy="430887"/>
          </a:xfrm>
          <a:solidFill>
            <a:schemeClr val="bg1"/>
          </a:solidFill>
        </p:spPr>
        <p:txBody>
          <a:bodyPr vert="horz" wrap="none" lIns="72000" tIns="0" rIns="72000" bIns="0" rtlCol="0" anchor="ctr">
            <a:spAutoFit/>
          </a:bodyPr>
          <a:lstStyle>
            <a:lvl1pPr>
              <a:lnSpc>
                <a:spcPct val="100000"/>
              </a:lnSpc>
              <a:buFontTx/>
              <a:buNone/>
              <a:defRPr lang="en-US" sz="2800" b="1" dirty="0" smtClean="0">
                <a:solidFill>
                  <a:sysClr val="windowText" lastClr="000000"/>
                </a:solidFill>
              </a:defRPr>
            </a:lvl1pPr>
          </a:lstStyle>
          <a:p>
            <a:pPr marL="0" lvl="0" indent="0" defTabSz="914400">
              <a:spcBef>
                <a:spcPts val="300"/>
              </a:spcBef>
              <a:spcAft>
                <a:spcPts val="300"/>
              </a:spcAft>
              <a:buFontTx/>
              <a:buNone/>
            </a:pPr>
            <a:r>
              <a:rPr lang="en-US" dirty="0"/>
              <a:t>Click to edit subtitle</a:t>
            </a:r>
          </a:p>
        </p:txBody>
      </p:sp>
      <p:sp>
        <p:nvSpPr>
          <p:cNvPr id="22" name="TextBox 21"/>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7" name="TextBox 16"/>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26377" y="6695948"/>
            <a:ext cx="2004921" cy="385200"/>
          </a:xfrm>
          <a:prstGeom prst="rect">
            <a:avLst/>
          </a:prstGeom>
        </p:spPr>
      </p:pic>
    </p:spTree>
    <p:extLst>
      <p:ext uri="{BB962C8B-B14F-4D97-AF65-F5344CB8AC3E}">
        <p14:creationId xmlns:p14="http://schemas.microsoft.com/office/powerpoint/2010/main" val="781563593"/>
      </p:ext>
    </p:extLst>
  </p:cSld>
  <p:clrMapOvr>
    <a:masterClrMapping/>
  </p:clrMapOvr>
  <p:transition>
    <p:fade/>
  </p:transition>
  <p:extLst>
    <p:ext uri="{DCECCB84-F9BA-43D5-87BE-67443E8EF086}">
      <p15:sldGuideLst xmlns:p15="http://schemas.microsoft.com/office/powerpoint/2012/main">
        <p15:guide id="1" pos="4233" userDrawn="1">
          <p15:clr>
            <a:srgbClr val="FBAE40"/>
          </p15:clr>
        </p15:guide>
        <p15:guide id="2" pos="4482" userDrawn="1">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tatem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black">
          <a:xfrm>
            <a:off x="2432260" y="3219526"/>
            <a:ext cx="8575262" cy="1122221"/>
          </a:xfrm>
          <a:noFill/>
        </p:spPr>
        <p:txBody>
          <a:bodyPr wrap="none" anchor="ctr"/>
          <a:lstStyle>
            <a:lvl1pPr algn="ctr">
              <a:lnSpc>
                <a:spcPct val="110000"/>
              </a:lnSpc>
              <a:defRPr sz="6200"/>
            </a:lvl1pPr>
          </a:lstStyle>
          <a:p>
            <a:r>
              <a:rPr lang="en-US" dirty="0"/>
              <a:t>Click to add statement</a:t>
            </a:r>
            <a:endParaRPr lang="en-GB" dirty="0"/>
          </a:p>
        </p:txBody>
      </p:sp>
      <p:sp>
        <p:nvSpPr>
          <p:cNvPr id="9"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4" name="TextBox 13"/>
          <p:cNvSpPr txBox="1"/>
          <p:nvPr userDrawn="1"/>
        </p:nvSpPr>
        <p:spPr bwMode="gray">
          <a:xfrm>
            <a:off x="504000" y="7380294"/>
            <a:ext cx="4896000"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7" name="TextBox 6"/>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609880233"/>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MediaFill">
    <p:bg>
      <p:bgPr>
        <a:solidFill>
          <a:schemeClr val="bg1"/>
        </a:solidFill>
        <a:effectLst/>
      </p:bgPr>
    </p:bg>
    <p:spTree>
      <p:nvGrpSpPr>
        <p:cNvPr id="1" name=""/>
        <p:cNvGrpSpPr/>
        <p:nvPr/>
      </p:nvGrpSpPr>
      <p:grpSpPr>
        <a:xfrm>
          <a:off x="0" y="0"/>
          <a:ext cx="0" cy="0"/>
          <a:chOff x="0" y="0"/>
          <a:chExt cx="0" cy="0"/>
        </a:xfrm>
      </p:grpSpPr>
      <p:sp>
        <p:nvSpPr>
          <p:cNvPr id="3" name="Media Placeholder 2"/>
          <p:cNvSpPr>
            <a:spLocks noGrp="1"/>
          </p:cNvSpPr>
          <p:nvPr>
            <p:ph type="media" sz="quarter" idx="12"/>
          </p:nvPr>
        </p:nvSpPr>
        <p:spPr>
          <a:xfrm>
            <a:off x="169687" y="180631"/>
            <a:ext cx="13104000" cy="7200000"/>
          </a:xfrm>
          <a:pattFill prst="wdUpDiag">
            <a:fgClr>
              <a:schemeClr val="tx2">
                <a:lumMod val="60000"/>
                <a:lumOff val="40000"/>
              </a:schemeClr>
            </a:fgClr>
            <a:bgClr>
              <a:schemeClr val="tx2">
                <a:lumMod val="75000"/>
              </a:schemeClr>
            </a:bgClr>
          </a:pattFill>
        </p:spPr>
        <p:txBody>
          <a:bodyPr>
            <a:normAutofit/>
          </a:bodyPr>
          <a:lstStyle>
            <a:lvl1pPr marL="0" indent="0">
              <a:buNone/>
              <a:defRPr sz="1600">
                <a:solidFill>
                  <a:schemeClr val="bg1"/>
                </a:solidFill>
              </a:defRPr>
            </a:lvl1pPr>
          </a:lstStyle>
          <a:p>
            <a:r>
              <a:rPr lang="en-US" dirty="0"/>
              <a:t>Click icon to add media</a:t>
            </a:r>
            <a:endParaRPr lang="en-GB" dirty="0"/>
          </a:p>
        </p:txBody>
      </p:sp>
      <p:sp>
        <p:nvSpPr>
          <p:cNvPr id="2" name="Title 1"/>
          <p:cNvSpPr>
            <a:spLocks noGrp="1"/>
          </p:cNvSpPr>
          <p:nvPr>
            <p:ph type="title" hasCustomPrompt="1"/>
          </p:nvPr>
        </p:nvSpPr>
        <p:spPr>
          <a:xfrm>
            <a:off x="504000" y="504000"/>
            <a:ext cx="9380162" cy="553998"/>
          </a:xfrm>
        </p:spPr>
        <p:txBody>
          <a:bodyPr/>
          <a:lstStyle>
            <a:lvl1pPr algn="l">
              <a:defRPr baseline="0"/>
            </a:lvl1pPr>
          </a:lstStyle>
          <a:p>
            <a:r>
              <a:rPr lang="en-US" dirty="0"/>
              <a:t>Insert media by clicking the icon in middle</a:t>
            </a:r>
            <a:endParaRPr lang="en-GB" dirty="0"/>
          </a:p>
        </p:txBody>
      </p:sp>
      <p:sp>
        <p:nvSpPr>
          <p:cNvPr id="9" name="TextBox 8"/>
          <p:cNvSpPr txBox="1"/>
          <p:nvPr userDrawn="1"/>
        </p:nvSpPr>
        <p:spPr bwMode="gray">
          <a:xfrm>
            <a:off x="504000" y="7380294"/>
            <a:ext cx="4896000"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8" name="TextBox 7"/>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3609217966"/>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HalfLayoutMedia">
    <p:bg>
      <p:bgPr>
        <a:solidFill>
          <a:schemeClr val="bg2"/>
        </a:solidFill>
        <a:effectLst/>
      </p:bgPr>
    </p:bg>
    <p:spTree>
      <p:nvGrpSpPr>
        <p:cNvPr id="1" name=""/>
        <p:cNvGrpSpPr/>
        <p:nvPr/>
      </p:nvGrpSpPr>
      <p:grpSpPr>
        <a:xfrm>
          <a:off x="0" y="0"/>
          <a:ext cx="0" cy="0"/>
          <a:chOff x="0" y="0"/>
          <a:chExt cx="0" cy="0"/>
        </a:xfrm>
      </p:grpSpPr>
      <p:sp>
        <p:nvSpPr>
          <p:cNvPr id="13"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4" name="Rectangle 3"/>
          <p:cNvSpPr/>
          <p:nvPr userDrawn="1"/>
        </p:nvSpPr>
        <p:spPr bwMode="gray">
          <a:xfrm>
            <a:off x="6633146" y="108225"/>
            <a:ext cx="180001" cy="728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15" name="Content Placeholder 6"/>
          <p:cNvSpPr>
            <a:spLocks noGrp="1"/>
          </p:cNvSpPr>
          <p:nvPr>
            <p:ph sz="quarter" idx="12"/>
          </p:nvPr>
        </p:nvSpPr>
        <p:spPr>
          <a:xfrm>
            <a:off x="7093111" y="2464609"/>
            <a:ext cx="5860889" cy="3980318"/>
          </a:xfrm>
        </p:spPr>
        <p:txBody>
          <a:bodyPr lIns="0" rIns="0">
            <a:normAutofit/>
          </a:bodyPr>
          <a:lstStyle>
            <a:lvl1pPr>
              <a:spcBef>
                <a:spcPts val="500"/>
              </a:spcBef>
              <a:spcAft>
                <a:spcPts val="500"/>
              </a:spcAft>
              <a:buClr>
                <a:schemeClr val="bg1"/>
              </a:buClr>
              <a:defRPr sz="2000">
                <a:solidFill>
                  <a:schemeClr val="bg1"/>
                </a:solidFill>
              </a:defRPr>
            </a:lvl1pPr>
            <a:lvl2pPr>
              <a:spcBef>
                <a:spcPts val="500"/>
              </a:spcBef>
              <a:spcAft>
                <a:spcPts val="500"/>
              </a:spcAft>
              <a:buClr>
                <a:schemeClr val="bg1"/>
              </a:buClr>
              <a:defRPr sz="2000">
                <a:solidFill>
                  <a:schemeClr val="bg1"/>
                </a:solidFill>
              </a:defRPr>
            </a:lvl2pPr>
            <a:lvl3pPr>
              <a:spcBef>
                <a:spcPts val="500"/>
              </a:spcBef>
              <a:spcAft>
                <a:spcPts val="500"/>
              </a:spcAft>
              <a:buClr>
                <a:schemeClr val="bg1"/>
              </a:buClr>
              <a:defRPr sz="2000">
                <a:solidFill>
                  <a:schemeClr val="bg1"/>
                </a:solidFill>
              </a:defRPr>
            </a:lvl3pPr>
            <a:lvl4pPr>
              <a:spcBef>
                <a:spcPts val="500"/>
              </a:spcBef>
              <a:spcAft>
                <a:spcPts val="500"/>
              </a:spcAft>
              <a:buClr>
                <a:schemeClr val="bg1"/>
              </a:buClr>
              <a:defRPr sz="2000">
                <a:solidFill>
                  <a:schemeClr val="bg1"/>
                </a:solidFill>
              </a:defRPr>
            </a:lvl4pPr>
            <a:lvl5pPr>
              <a:spcBef>
                <a:spcPts val="500"/>
              </a:spcBef>
              <a:spcAft>
                <a:spcPts val="500"/>
              </a:spcAft>
              <a:buClr>
                <a:schemeClr val="bg1"/>
              </a:buClr>
              <a:defRPr sz="20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itle 1"/>
          <p:cNvSpPr>
            <a:spLocks noGrp="1"/>
          </p:cNvSpPr>
          <p:nvPr>
            <p:ph type="ctrTitle" hasCustomPrompt="1"/>
          </p:nvPr>
        </p:nvSpPr>
        <p:spPr bwMode="gray">
          <a:xfrm>
            <a:off x="7117355" y="504000"/>
            <a:ext cx="3734337" cy="553998"/>
          </a:xfrm>
          <a:solidFill>
            <a:schemeClr val="accent3"/>
          </a:solidFill>
        </p:spPr>
        <p:txBody>
          <a:bodyPr wrap="none" lIns="72000" tIns="0" rIns="72000" bIns="0" rtlCol="0" anchor="ctr">
            <a:spAutoFit/>
          </a:bodyPr>
          <a:lstStyle>
            <a:lvl1pPr algn="l">
              <a:defRPr lang="en-GB" dirty="0"/>
            </a:lvl1pPr>
          </a:lstStyle>
          <a:p>
            <a:pPr marL="0" lvl="0" indent="0" algn="l">
              <a:spcBef>
                <a:spcPct val="20000"/>
              </a:spcBef>
              <a:buFont typeface="Arial" panose="020B0604020202020204" pitchFamily="34" charset="0"/>
            </a:pPr>
            <a:r>
              <a:rPr lang="en-US" dirty="0"/>
              <a:t>Click to edit title</a:t>
            </a:r>
            <a:endParaRPr lang="en-GB" dirty="0"/>
          </a:p>
        </p:txBody>
      </p:sp>
      <p:sp>
        <p:nvSpPr>
          <p:cNvPr id="19" name="Text Placeholder 5"/>
          <p:cNvSpPr>
            <a:spLocks noGrp="1"/>
          </p:cNvSpPr>
          <p:nvPr>
            <p:ph type="body" sz="quarter" idx="13" hasCustomPrompt="1"/>
          </p:nvPr>
        </p:nvSpPr>
        <p:spPr>
          <a:xfrm>
            <a:off x="7117351" y="1260000"/>
            <a:ext cx="3055242" cy="369332"/>
          </a:xfrm>
          <a:solidFill>
            <a:schemeClr val="bg1"/>
          </a:solidFill>
        </p:spPr>
        <p:txBody>
          <a:bodyPr vert="horz" wrap="none" lIns="72000" tIns="0" rIns="72000" bIns="0" rtlCol="0" anchor="ctr">
            <a:spAutoFit/>
          </a:bodyPr>
          <a:lstStyle>
            <a:lvl1pPr>
              <a:lnSpc>
                <a:spcPct val="100000"/>
              </a:lnSpc>
              <a:buFontTx/>
              <a:buNone/>
              <a:defRPr lang="en-US" sz="2400" b="1" dirty="0" smtClean="0">
                <a:solidFill>
                  <a:sysClr val="windowText" lastClr="000000"/>
                </a:solidFill>
              </a:defRPr>
            </a:lvl1pPr>
          </a:lstStyle>
          <a:p>
            <a:pPr marL="0" lvl="0" indent="0" defTabSz="914400">
              <a:spcBef>
                <a:spcPts val="300"/>
              </a:spcBef>
              <a:spcAft>
                <a:spcPts val="300"/>
              </a:spcAft>
              <a:buFontTx/>
              <a:buNone/>
            </a:pPr>
            <a:r>
              <a:rPr lang="en-US" dirty="0"/>
              <a:t>Click to edit subtitle</a:t>
            </a:r>
          </a:p>
        </p:txBody>
      </p:sp>
      <p:sp>
        <p:nvSpPr>
          <p:cNvPr id="3" name="Media Placeholder 2"/>
          <p:cNvSpPr>
            <a:spLocks noGrp="1"/>
          </p:cNvSpPr>
          <p:nvPr>
            <p:ph type="media" sz="quarter" idx="14"/>
          </p:nvPr>
        </p:nvSpPr>
        <p:spPr>
          <a:xfrm>
            <a:off x="179389" y="181480"/>
            <a:ext cx="6451200" cy="7196461"/>
          </a:xfrm>
          <a:pattFill prst="wdUpDiag">
            <a:fgClr>
              <a:schemeClr val="tx2">
                <a:lumMod val="60000"/>
                <a:lumOff val="40000"/>
              </a:schemeClr>
            </a:fgClr>
            <a:bgClr>
              <a:schemeClr val="tx2">
                <a:lumMod val="75000"/>
              </a:schemeClr>
            </a:bgClr>
          </a:pattFill>
        </p:spPr>
        <p:txBody>
          <a:bodyPr vert="horz" lIns="0" tIns="41410" rIns="0" bIns="41410" rtlCol="0">
            <a:normAutofit/>
          </a:bodyPr>
          <a:lstStyle>
            <a:lvl1pPr>
              <a:defRPr lang="en-GB" sz="1600" dirty="0">
                <a:solidFill>
                  <a:schemeClr val="bg1"/>
                </a:solidFill>
              </a:defRPr>
            </a:lvl1pPr>
          </a:lstStyle>
          <a:p>
            <a:pPr marL="0" lvl="0" indent="0">
              <a:buNone/>
            </a:pPr>
            <a:r>
              <a:rPr lang="en-US" dirty="0"/>
              <a:t>Click icon to add media</a:t>
            </a:r>
            <a:endParaRPr lang="en-GB" dirty="0"/>
          </a:p>
        </p:txBody>
      </p:sp>
      <p:sp>
        <p:nvSpPr>
          <p:cNvPr id="11" name="TextBox 10"/>
          <p:cNvSpPr txBox="1"/>
          <p:nvPr userDrawn="1"/>
        </p:nvSpPr>
        <p:spPr bwMode="gray">
          <a:xfrm>
            <a:off x="504000" y="7380294"/>
            <a:ext cx="4896000"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4" name="TextBox 13"/>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26377" y="6695948"/>
            <a:ext cx="2004921" cy="385200"/>
          </a:xfrm>
          <a:prstGeom prst="rect">
            <a:avLst/>
          </a:prstGeom>
        </p:spPr>
      </p:pic>
    </p:spTree>
    <p:extLst>
      <p:ext uri="{BB962C8B-B14F-4D97-AF65-F5344CB8AC3E}">
        <p14:creationId xmlns:p14="http://schemas.microsoft.com/office/powerpoint/2010/main" val="1359809212"/>
      </p:ext>
    </p:extLst>
  </p:cSld>
  <p:clrMapOvr>
    <a:masterClrMapping/>
  </p:clrMapOvr>
  <p:transition>
    <p:fade/>
  </p:transition>
  <p:extLst>
    <p:ext uri="{DCECCB84-F9BA-43D5-87BE-67443E8EF086}">
      <p15:sldGuideLst xmlns:p15="http://schemas.microsoft.com/office/powerpoint/2012/main">
        <p15:guide id="1" pos="4482" userDrawn="1">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Fly1">
    <p:bg>
      <p:bgPr>
        <a:solidFill>
          <a:schemeClr val="bg2"/>
        </a:solidFill>
        <a:effectLst/>
      </p:bgPr>
    </p:bg>
    <p:spTree>
      <p:nvGrpSpPr>
        <p:cNvPr id="1" name=""/>
        <p:cNvGrpSpPr/>
        <p:nvPr/>
      </p:nvGrpSpPr>
      <p:grpSpPr>
        <a:xfrm>
          <a:off x="0" y="0"/>
          <a:ext cx="0" cy="0"/>
          <a:chOff x="0" y="0"/>
          <a:chExt cx="0" cy="0"/>
        </a:xfrm>
      </p:grpSpPr>
      <p:sp>
        <p:nvSpPr>
          <p:cNvPr id="13"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8" name="Picture Placeholder 7"/>
          <p:cNvSpPr>
            <a:spLocks noGrp="1"/>
          </p:cNvSpPr>
          <p:nvPr>
            <p:ph type="pic" sz="quarter" idx="11" hasCustomPrompt="1"/>
          </p:nvPr>
        </p:nvSpPr>
        <p:spPr>
          <a:xfrm>
            <a:off x="6810375" y="162630"/>
            <a:ext cx="6454775" cy="7227215"/>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2" name="Title 1"/>
          <p:cNvSpPr>
            <a:spLocks noGrp="1"/>
          </p:cNvSpPr>
          <p:nvPr>
            <p:ph type="ctrTitle" hasCustomPrompt="1"/>
          </p:nvPr>
        </p:nvSpPr>
        <p:spPr bwMode="gray">
          <a:xfrm>
            <a:off x="504000" y="2484000"/>
            <a:ext cx="2320089" cy="553998"/>
          </a:xfrm>
          <a:solidFill>
            <a:schemeClr val="accent3"/>
          </a:solidFill>
        </p:spPr>
        <p:txBody>
          <a:bodyPr wrap="none" lIns="82819" tIns="0" rIns="82819" bIns="0" rtlCol="0" anchor="ctr">
            <a:spAutoFit/>
          </a:bodyPr>
          <a:lstStyle>
            <a:lvl1pPr algn="l">
              <a:defRPr lang="en-GB" baseline="0" dirty="0"/>
            </a:lvl1pPr>
          </a:lstStyle>
          <a:p>
            <a:pPr marL="0" lvl="0" indent="0" algn="l">
              <a:spcBef>
                <a:spcPct val="20000"/>
              </a:spcBef>
              <a:buFont typeface="Arial" panose="020B0604020202020204" pitchFamily="34" charset="0"/>
            </a:pPr>
            <a:r>
              <a:rPr lang="en-US" dirty="0"/>
              <a:t>Fly style 1</a:t>
            </a:r>
            <a:endParaRPr lang="en-GB" dirty="0"/>
          </a:p>
        </p:txBody>
      </p:sp>
      <p:sp>
        <p:nvSpPr>
          <p:cNvPr id="4" name="Rectangle 3"/>
          <p:cNvSpPr/>
          <p:nvPr userDrawn="1"/>
        </p:nvSpPr>
        <p:spPr bwMode="gray">
          <a:xfrm>
            <a:off x="6633146" y="108225"/>
            <a:ext cx="180001" cy="728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6" name="Text Placeholder 5"/>
          <p:cNvSpPr>
            <a:spLocks noGrp="1"/>
          </p:cNvSpPr>
          <p:nvPr>
            <p:ph type="body" sz="quarter" idx="12" hasCustomPrompt="1"/>
          </p:nvPr>
        </p:nvSpPr>
        <p:spPr>
          <a:xfrm>
            <a:off x="504000" y="3204573"/>
            <a:ext cx="3468056" cy="430887"/>
          </a:xfrm>
          <a:solidFill>
            <a:schemeClr val="bg1"/>
          </a:solidFill>
        </p:spPr>
        <p:txBody>
          <a:bodyPr wrap="none" lIns="72000" tIns="0" bIns="0">
            <a:spAutoFit/>
          </a:bodyPr>
          <a:lstStyle>
            <a:lvl1pPr marL="0" indent="0">
              <a:lnSpc>
                <a:spcPct val="100000"/>
              </a:lnSpc>
              <a:spcBef>
                <a:spcPts val="600"/>
              </a:spcBef>
              <a:spcAft>
                <a:spcPts val="0"/>
              </a:spcAft>
              <a:buNone/>
              <a:defRPr sz="2800" b="1">
                <a:solidFill>
                  <a:sysClr val="windowText" lastClr="000000"/>
                </a:solidFill>
                <a:latin typeface="+mj-lt"/>
              </a:defRPr>
            </a:lvl1pPr>
            <a:lvl2pPr marL="525902" indent="0">
              <a:buNone/>
              <a:defRPr/>
            </a:lvl2pPr>
            <a:lvl3pPr marL="1051804" indent="0">
              <a:buNone/>
              <a:defRPr/>
            </a:lvl3pPr>
            <a:lvl4pPr marL="1577706" indent="0">
              <a:buNone/>
              <a:defRPr/>
            </a:lvl4pPr>
            <a:lvl5pPr marL="2103606" indent="0">
              <a:buNone/>
              <a:defRPr/>
            </a:lvl5pPr>
          </a:lstStyle>
          <a:p>
            <a:pPr lvl="0"/>
            <a:r>
              <a:rPr lang="en-US" dirty="0"/>
              <a:t>Click to edit subtitle</a:t>
            </a:r>
          </a:p>
        </p:txBody>
      </p:sp>
      <p:sp>
        <p:nvSpPr>
          <p:cNvPr id="9" name="Text Placeholder 8"/>
          <p:cNvSpPr>
            <a:spLocks noGrp="1"/>
          </p:cNvSpPr>
          <p:nvPr>
            <p:ph type="body" sz="quarter" idx="13"/>
          </p:nvPr>
        </p:nvSpPr>
        <p:spPr>
          <a:xfrm>
            <a:off x="504000" y="3924647"/>
            <a:ext cx="5762625" cy="338554"/>
          </a:xfrm>
        </p:spPr>
        <p:txBody>
          <a:bodyPr lIns="0" tIns="0" rIns="0" bIns="0">
            <a:spAutoFit/>
          </a:bodyPr>
          <a:lstStyle>
            <a:lvl1pPr marL="0" indent="0">
              <a:buNone/>
              <a:defRPr sz="2000">
                <a:solidFill>
                  <a:schemeClr val="bg1"/>
                </a:solidFill>
              </a:defRPr>
            </a:lvl1pPr>
            <a:lvl2pPr marL="525902" indent="0">
              <a:buNone/>
              <a:defRPr sz="2000">
                <a:solidFill>
                  <a:schemeClr val="bg1"/>
                </a:solidFill>
              </a:defRPr>
            </a:lvl2pPr>
            <a:lvl3pPr marL="1051804" indent="0">
              <a:buNone/>
              <a:defRPr sz="1800">
                <a:solidFill>
                  <a:schemeClr val="bg1"/>
                </a:solidFill>
              </a:defRPr>
            </a:lvl3pPr>
            <a:lvl4pPr marL="1577706" indent="0">
              <a:buNone/>
              <a:defRPr sz="1800">
                <a:solidFill>
                  <a:schemeClr val="bg1"/>
                </a:solidFill>
              </a:defRPr>
            </a:lvl4pPr>
            <a:lvl5pPr marL="2103606" indent="0">
              <a:buNone/>
              <a:defRPr sz="1800">
                <a:solidFill>
                  <a:schemeClr val="bg1"/>
                </a:solidFill>
              </a:defRPr>
            </a:lvl5pPr>
          </a:lstStyle>
          <a:p>
            <a:pPr lvl="0"/>
            <a:r>
              <a:rPr lang="en-US"/>
              <a:t>Edit Master text styles</a:t>
            </a:r>
          </a:p>
        </p:txBody>
      </p:sp>
      <p:sp>
        <p:nvSpPr>
          <p:cNvPr id="15" name="TextBox 14"/>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1615767733"/>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Statement with 3 x images">
    <p:bg>
      <p:bgPr>
        <a:solidFill>
          <a:schemeClr val="bg2"/>
        </a:solidFill>
        <a:effectLst/>
      </p:bgPr>
    </p:bg>
    <p:spTree>
      <p:nvGrpSpPr>
        <p:cNvPr id="1" name=""/>
        <p:cNvGrpSpPr/>
        <p:nvPr/>
      </p:nvGrpSpPr>
      <p:grpSpPr>
        <a:xfrm>
          <a:off x="0" y="0"/>
          <a:ext cx="0" cy="0"/>
          <a:chOff x="0" y="0"/>
          <a:chExt cx="0" cy="0"/>
        </a:xfrm>
      </p:grpSpPr>
      <p:sp>
        <p:nvSpPr>
          <p:cNvPr id="12" name="Rectangle 11"/>
          <p:cNvSpPr/>
          <p:nvPr userDrawn="1"/>
        </p:nvSpPr>
        <p:spPr bwMode="gray">
          <a:xfrm>
            <a:off x="95155" y="4105786"/>
            <a:ext cx="13185261" cy="3293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22" name="Picture Placeholder 21"/>
          <p:cNvSpPr>
            <a:spLocks noGrp="1"/>
          </p:cNvSpPr>
          <p:nvPr>
            <p:ph type="pic" sz="quarter" idx="10" hasCustomPrompt="1"/>
          </p:nvPr>
        </p:nvSpPr>
        <p:spPr>
          <a:xfrm>
            <a:off x="180000" y="4269600"/>
            <a:ext cx="4212000" cy="3103200"/>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Click to insert image</a:t>
            </a:r>
          </a:p>
        </p:txBody>
      </p:sp>
      <p:sp>
        <p:nvSpPr>
          <p:cNvPr id="28" name="Picture Placeholder 21"/>
          <p:cNvSpPr>
            <a:spLocks noGrp="1"/>
          </p:cNvSpPr>
          <p:nvPr>
            <p:ph type="pic" sz="quarter" idx="11" hasCustomPrompt="1"/>
          </p:nvPr>
        </p:nvSpPr>
        <p:spPr>
          <a:xfrm>
            <a:off x="4611144" y="4269600"/>
            <a:ext cx="4212000" cy="3103200"/>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Click to insert image</a:t>
            </a:r>
          </a:p>
        </p:txBody>
      </p:sp>
      <p:sp>
        <p:nvSpPr>
          <p:cNvPr id="29" name="Picture Placeholder 21"/>
          <p:cNvSpPr>
            <a:spLocks noGrp="1"/>
          </p:cNvSpPr>
          <p:nvPr>
            <p:ph type="pic" sz="quarter" idx="12" hasCustomPrompt="1"/>
          </p:nvPr>
        </p:nvSpPr>
        <p:spPr>
          <a:xfrm>
            <a:off x="9042289" y="4269600"/>
            <a:ext cx="4212000" cy="3103200"/>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Click to insert image</a:t>
            </a:r>
          </a:p>
        </p:txBody>
      </p:sp>
      <p:sp>
        <p:nvSpPr>
          <p:cNvPr id="17"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4" name="TextBox 13"/>
          <p:cNvSpPr txBox="1"/>
          <p:nvPr userDrawn="1"/>
        </p:nvSpPr>
        <p:spPr bwMode="gray">
          <a:xfrm>
            <a:off x="504000" y="7380294"/>
            <a:ext cx="4896000"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5" name="Title 1"/>
          <p:cNvSpPr>
            <a:spLocks noGrp="1"/>
          </p:cNvSpPr>
          <p:nvPr>
            <p:ph type="title" hasCustomPrompt="1"/>
          </p:nvPr>
        </p:nvSpPr>
        <p:spPr bwMode="gray">
          <a:xfrm>
            <a:off x="837933" y="2061030"/>
            <a:ext cx="11763919" cy="598488"/>
          </a:xfrm>
          <a:noFill/>
        </p:spPr>
        <p:txBody>
          <a:bodyPr wrap="square" anchor="ctr"/>
          <a:lstStyle>
            <a:lvl1pPr>
              <a:defRPr sz="6200"/>
            </a:lvl1pPr>
          </a:lstStyle>
          <a:p>
            <a:r>
              <a:rPr lang="en-US" dirty="0"/>
              <a:t>Click to add statement</a:t>
            </a:r>
            <a:endParaRPr lang="en-GB" dirty="0"/>
          </a:p>
        </p:txBody>
      </p:sp>
      <p:sp>
        <p:nvSpPr>
          <p:cNvPr id="13" name="TextBox 12"/>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1604523867"/>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Statement with 2 x images">
    <p:bg>
      <p:bgPr>
        <a:solidFill>
          <a:schemeClr val="bg2"/>
        </a:solidFill>
        <a:effectLst/>
      </p:bgPr>
    </p:bg>
    <p:spTree>
      <p:nvGrpSpPr>
        <p:cNvPr id="1" name=""/>
        <p:cNvGrpSpPr/>
        <p:nvPr/>
      </p:nvGrpSpPr>
      <p:grpSpPr>
        <a:xfrm>
          <a:off x="0" y="0"/>
          <a:ext cx="0" cy="0"/>
          <a:chOff x="0" y="0"/>
          <a:chExt cx="0" cy="0"/>
        </a:xfrm>
      </p:grpSpPr>
      <p:sp>
        <p:nvSpPr>
          <p:cNvPr id="14" name="Rectangle 13"/>
          <p:cNvSpPr/>
          <p:nvPr userDrawn="1"/>
        </p:nvSpPr>
        <p:spPr bwMode="gray">
          <a:xfrm>
            <a:off x="95155" y="4105786"/>
            <a:ext cx="13185261" cy="3293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2" name="Title 1"/>
          <p:cNvSpPr>
            <a:spLocks noGrp="1"/>
          </p:cNvSpPr>
          <p:nvPr>
            <p:ph type="title" hasCustomPrompt="1"/>
          </p:nvPr>
        </p:nvSpPr>
        <p:spPr bwMode="gray">
          <a:xfrm>
            <a:off x="837933" y="2061030"/>
            <a:ext cx="11763919" cy="598488"/>
          </a:xfrm>
          <a:noFill/>
        </p:spPr>
        <p:txBody>
          <a:bodyPr wrap="square" anchor="ctr"/>
          <a:lstStyle>
            <a:lvl1pPr>
              <a:defRPr sz="6200"/>
            </a:lvl1pPr>
          </a:lstStyle>
          <a:p>
            <a:r>
              <a:rPr lang="en-US" dirty="0"/>
              <a:t>Click to add statement</a:t>
            </a:r>
            <a:endParaRPr lang="en-GB" dirty="0"/>
          </a:p>
        </p:txBody>
      </p:sp>
      <p:sp>
        <p:nvSpPr>
          <p:cNvPr id="29" name="Picture Placeholder 21"/>
          <p:cNvSpPr>
            <a:spLocks noGrp="1"/>
          </p:cNvSpPr>
          <p:nvPr>
            <p:ph type="pic" sz="quarter" idx="12" hasCustomPrompt="1"/>
          </p:nvPr>
        </p:nvSpPr>
        <p:spPr>
          <a:xfrm>
            <a:off x="6809889" y="4270664"/>
            <a:ext cx="6442518" cy="3103131"/>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Click to insert image</a:t>
            </a:r>
          </a:p>
        </p:txBody>
      </p:sp>
      <p:sp>
        <p:nvSpPr>
          <p:cNvPr id="13" name="Picture Placeholder 21"/>
          <p:cNvSpPr>
            <a:spLocks noGrp="1"/>
          </p:cNvSpPr>
          <p:nvPr>
            <p:ph type="pic" sz="quarter" idx="13" hasCustomPrompt="1"/>
          </p:nvPr>
        </p:nvSpPr>
        <p:spPr>
          <a:xfrm>
            <a:off x="180000" y="4270664"/>
            <a:ext cx="6443171" cy="3103131"/>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Click to insert image</a:t>
            </a:r>
          </a:p>
        </p:txBody>
      </p:sp>
      <p:sp>
        <p:nvSpPr>
          <p:cNvPr id="16"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2" name="TextBox 11"/>
          <p:cNvSpPr txBox="1"/>
          <p:nvPr userDrawn="1"/>
        </p:nvSpPr>
        <p:spPr bwMode="gray">
          <a:xfrm>
            <a:off x="504000" y="7380294"/>
            <a:ext cx="4896000"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1" name="TextBox 10"/>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1259010062"/>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Statement with bottom image x 1">
    <p:bg>
      <p:bgPr>
        <a:solidFill>
          <a:schemeClr val="bg2"/>
        </a:solidFill>
        <a:effectLst/>
      </p:bgPr>
    </p:bg>
    <p:spTree>
      <p:nvGrpSpPr>
        <p:cNvPr id="1" name=""/>
        <p:cNvGrpSpPr/>
        <p:nvPr/>
      </p:nvGrpSpPr>
      <p:grpSpPr>
        <a:xfrm>
          <a:off x="0" y="0"/>
          <a:ext cx="0" cy="0"/>
          <a:chOff x="0" y="0"/>
          <a:chExt cx="0" cy="0"/>
        </a:xfrm>
      </p:grpSpPr>
      <p:sp>
        <p:nvSpPr>
          <p:cNvPr id="11" name="Rectangle 10"/>
          <p:cNvSpPr/>
          <p:nvPr userDrawn="1"/>
        </p:nvSpPr>
        <p:spPr bwMode="gray">
          <a:xfrm>
            <a:off x="95155" y="4105787"/>
            <a:ext cx="13185261" cy="32745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2" name="Title 1"/>
          <p:cNvSpPr>
            <a:spLocks noGrp="1"/>
          </p:cNvSpPr>
          <p:nvPr>
            <p:ph type="title" hasCustomPrompt="1"/>
          </p:nvPr>
        </p:nvSpPr>
        <p:spPr bwMode="gray">
          <a:xfrm>
            <a:off x="837933" y="2061030"/>
            <a:ext cx="11763919" cy="598488"/>
          </a:xfrm>
          <a:noFill/>
        </p:spPr>
        <p:txBody>
          <a:bodyPr wrap="square" anchor="ctr"/>
          <a:lstStyle>
            <a:lvl1pPr>
              <a:defRPr sz="6200"/>
            </a:lvl1pPr>
          </a:lstStyle>
          <a:p>
            <a:r>
              <a:rPr lang="en-US" dirty="0"/>
              <a:t>Click to add statement</a:t>
            </a:r>
            <a:endParaRPr lang="en-GB" dirty="0"/>
          </a:p>
        </p:txBody>
      </p:sp>
      <p:sp>
        <p:nvSpPr>
          <p:cNvPr id="22" name="Picture Placeholder 21"/>
          <p:cNvSpPr>
            <a:spLocks noGrp="1"/>
          </p:cNvSpPr>
          <p:nvPr>
            <p:ph type="pic" sz="quarter" idx="10" hasCustomPrompt="1"/>
          </p:nvPr>
        </p:nvSpPr>
        <p:spPr>
          <a:xfrm>
            <a:off x="179392" y="4284664"/>
            <a:ext cx="13073473" cy="3101788"/>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Click to insert image</a:t>
            </a:r>
          </a:p>
        </p:txBody>
      </p:sp>
      <p:sp>
        <p:nvSpPr>
          <p:cNvPr id="10"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2" name="TextBox 11"/>
          <p:cNvSpPr txBox="1"/>
          <p:nvPr userDrawn="1"/>
        </p:nvSpPr>
        <p:spPr bwMode="gray">
          <a:xfrm>
            <a:off x="504000" y="7380294"/>
            <a:ext cx="4896000"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3" name="TextBox 12"/>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148617355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ack Cover">
    <p:bg>
      <p:bgPr>
        <a:solidFill>
          <a:schemeClr val="bg2"/>
        </a:solidFill>
        <a:effectLst/>
      </p:bgPr>
    </p:bg>
    <p:spTree>
      <p:nvGrpSpPr>
        <p:cNvPr id="1" name=""/>
        <p:cNvGrpSpPr/>
        <p:nvPr/>
      </p:nvGrpSpPr>
      <p:grpSpPr>
        <a:xfrm>
          <a:off x="0" y="0"/>
          <a:ext cx="0" cy="0"/>
          <a:chOff x="0" y="0"/>
          <a:chExt cx="0" cy="0"/>
        </a:xfrm>
      </p:grpSpPr>
      <p:sp>
        <p:nvSpPr>
          <p:cNvPr id="69" name="Text Placeholder 68"/>
          <p:cNvSpPr>
            <a:spLocks noGrp="1"/>
          </p:cNvSpPr>
          <p:nvPr>
            <p:ph type="body" sz="quarter" idx="10" hasCustomPrompt="1"/>
          </p:nvPr>
        </p:nvSpPr>
        <p:spPr bwMode="gray">
          <a:xfrm>
            <a:off x="556669" y="3128920"/>
            <a:ext cx="5939757" cy="411219"/>
          </a:xfrm>
        </p:spPr>
        <p:txBody>
          <a:bodyPr wrap="square" lIns="0" tIns="41410" rIns="0" bIns="41410">
            <a:spAutoFit/>
          </a:bodyPr>
          <a:lstStyle>
            <a:lvl1pPr marL="0" indent="0">
              <a:spcBef>
                <a:spcPts val="0"/>
              </a:spcBef>
              <a:buNone/>
              <a:tabLst>
                <a:tab pos="314080" algn="l"/>
              </a:tabLst>
              <a:defRPr sz="2100" baseline="0">
                <a:solidFill>
                  <a:schemeClr val="bg1"/>
                </a:solidFill>
                <a:latin typeface="+mn-lt"/>
              </a:defRPr>
            </a:lvl1pPr>
            <a:lvl2pPr marL="525902" indent="0">
              <a:buNone/>
              <a:defRPr>
                <a:solidFill>
                  <a:schemeClr val="bg1"/>
                </a:solidFill>
              </a:defRPr>
            </a:lvl2pPr>
            <a:lvl3pPr marL="1051802" indent="0">
              <a:buNone/>
              <a:defRPr>
                <a:solidFill>
                  <a:schemeClr val="bg1"/>
                </a:solidFill>
              </a:defRPr>
            </a:lvl3pPr>
            <a:lvl4pPr marL="1577704" indent="0">
              <a:buNone/>
              <a:defRPr>
                <a:solidFill>
                  <a:schemeClr val="bg1"/>
                </a:solidFill>
              </a:defRPr>
            </a:lvl4pPr>
            <a:lvl5pPr marL="2103606" indent="0">
              <a:buNone/>
              <a:defRPr>
                <a:solidFill>
                  <a:schemeClr val="bg1"/>
                </a:solidFill>
              </a:defRPr>
            </a:lvl5pPr>
          </a:lstStyle>
          <a:p>
            <a:pPr lvl="0"/>
            <a:r>
              <a:rPr lang="en-US" dirty="0" err="1"/>
              <a:t>Firstname</a:t>
            </a:r>
            <a:r>
              <a:rPr lang="en-US" dirty="0"/>
              <a:t> </a:t>
            </a:r>
            <a:r>
              <a:rPr lang="en-US" dirty="0" err="1"/>
              <a:t>Lastname</a:t>
            </a:r>
            <a:endParaRPr lang="en-US" dirty="0"/>
          </a:p>
        </p:txBody>
      </p:sp>
      <p:sp>
        <p:nvSpPr>
          <p:cNvPr id="161" name="Text Placeholder 68"/>
          <p:cNvSpPr>
            <a:spLocks noGrp="1"/>
          </p:cNvSpPr>
          <p:nvPr>
            <p:ph type="body" sz="quarter" idx="11" hasCustomPrompt="1"/>
          </p:nvPr>
        </p:nvSpPr>
        <p:spPr bwMode="gray">
          <a:xfrm>
            <a:off x="6933380" y="3128920"/>
            <a:ext cx="5939757" cy="411219"/>
          </a:xfrm>
        </p:spPr>
        <p:txBody>
          <a:bodyPr wrap="square" lIns="0" tIns="41410" rIns="0" bIns="41410">
            <a:spAutoFit/>
          </a:bodyPr>
          <a:lstStyle>
            <a:lvl1pPr marL="0" indent="0">
              <a:spcBef>
                <a:spcPts val="0"/>
              </a:spcBef>
              <a:buNone/>
              <a:tabLst>
                <a:tab pos="314080" algn="l"/>
              </a:tabLst>
              <a:defRPr sz="2100" baseline="0">
                <a:solidFill>
                  <a:schemeClr val="bg1"/>
                </a:solidFill>
                <a:latin typeface="+mn-lt"/>
              </a:defRPr>
            </a:lvl1pPr>
            <a:lvl2pPr marL="525902" indent="0">
              <a:buNone/>
              <a:defRPr>
                <a:solidFill>
                  <a:schemeClr val="bg1"/>
                </a:solidFill>
              </a:defRPr>
            </a:lvl2pPr>
            <a:lvl3pPr marL="1051802" indent="0">
              <a:buNone/>
              <a:defRPr>
                <a:solidFill>
                  <a:schemeClr val="bg1"/>
                </a:solidFill>
              </a:defRPr>
            </a:lvl3pPr>
            <a:lvl4pPr marL="1577704" indent="0">
              <a:buNone/>
              <a:defRPr>
                <a:solidFill>
                  <a:schemeClr val="bg1"/>
                </a:solidFill>
              </a:defRPr>
            </a:lvl4pPr>
            <a:lvl5pPr marL="2103606" indent="0">
              <a:buNone/>
              <a:defRPr>
                <a:solidFill>
                  <a:schemeClr val="bg1"/>
                </a:solidFill>
              </a:defRPr>
            </a:lvl5pPr>
          </a:lstStyle>
          <a:p>
            <a:pPr lvl="0"/>
            <a:r>
              <a:rPr lang="en-US" dirty="0" err="1"/>
              <a:t>Firstname</a:t>
            </a:r>
            <a:r>
              <a:rPr lang="en-US" dirty="0"/>
              <a:t> </a:t>
            </a:r>
            <a:r>
              <a:rPr lang="en-US" dirty="0" err="1"/>
              <a:t>Lastname</a:t>
            </a:r>
            <a:endParaRPr lang="en-US" dirty="0"/>
          </a:p>
        </p:txBody>
      </p:sp>
      <p:sp>
        <p:nvSpPr>
          <p:cNvPr id="29" name="TextBox 28">
            <a:hlinkClick r:id="rId2"/>
          </p:cNvPr>
          <p:cNvSpPr txBox="1"/>
          <p:nvPr userDrawn="1"/>
        </p:nvSpPr>
        <p:spPr>
          <a:xfrm>
            <a:off x="6933380" y="6773280"/>
            <a:ext cx="5939757" cy="357376"/>
          </a:xfrm>
          <a:prstGeom prst="rect">
            <a:avLst/>
          </a:prstGeom>
          <a:noFill/>
        </p:spPr>
        <p:txBody>
          <a:bodyPr wrap="square" lIns="82819" tIns="41410" rIns="82819" bIns="41410" rtlCol="0">
            <a:spAutoFit/>
          </a:bodyPr>
          <a:lstStyle/>
          <a:p>
            <a:pPr>
              <a:lnSpc>
                <a:spcPct val="110000"/>
              </a:lnSpc>
              <a:spcBef>
                <a:spcPts val="2760"/>
              </a:spcBef>
              <a:buClr>
                <a:schemeClr val="bg2"/>
              </a:buClr>
            </a:pPr>
            <a:r>
              <a:rPr lang="en-GB" sz="1600" b="1" dirty="0">
                <a:solidFill>
                  <a:schemeClr val="bg1"/>
                </a:solidFill>
                <a:latin typeface="+mj-lt"/>
                <a:ea typeface="Segoe UI" panose="020B0502040204020203" pitchFamily="34" charset="0"/>
                <a:cs typeface="Segoe UI" panose="020B0502040204020203" pitchFamily="34" charset="0"/>
              </a:rPr>
              <a:t>www.ipsos-mori.com/</a:t>
            </a:r>
          </a:p>
        </p:txBody>
      </p:sp>
      <p:sp>
        <p:nvSpPr>
          <p:cNvPr id="23"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21" name="TextBox 20"/>
          <p:cNvSpPr txBox="1"/>
          <p:nvPr userDrawn="1"/>
        </p:nvSpPr>
        <p:spPr bwMode="gray">
          <a:xfrm>
            <a:off x="504000" y="7380294"/>
            <a:ext cx="4896000"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0" name="TextBox 9"/>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420450118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Fly2">
    <p:bg>
      <p:bgPr>
        <a:solidFill>
          <a:schemeClr val="bg2"/>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26377" y="6695948"/>
            <a:ext cx="2004921" cy="385200"/>
          </a:xfrm>
          <a:prstGeom prst="rect">
            <a:avLst/>
          </a:prstGeom>
        </p:spPr>
      </p:pic>
      <p:sp>
        <p:nvSpPr>
          <p:cNvPr id="13"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8" name="Picture Placeholder 7"/>
          <p:cNvSpPr>
            <a:spLocks noGrp="1"/>
          </p:cNvSpPr>
          <p:nvPr>
            <p:ph type="pic" sz="quarter" idx="11" hasCustomPrompt="1"/>
          </p:nvPr>
        </p:nvSpPr>
        <p:spPr>
          <a:xfrm>
            <a:off x="181227" y="179388"/>
            <a:ext cx="6454775" cy="7208383"/>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4" name="Rectangle 3"/>
          <p:cNvSpPr/>
          <p:nvPr userDrawn="1"/>
        </p:nvSpPr>
        <p:spPr bwMode="gray">
          <a:xfrm>
            <a:off x="6633146" y="108225"/>
            <a:ext cx="180001" cy="728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14" name="Title 1"/>
          <p:cNvSpPr>
            <a:spLocks noGrp="1"/>
          </p:cNvSpPr>
          <p:nvPr>
            <p:ph type="ctrTitle" hasCustomPrompt="1"/>
          </p:nvPr>
        </p:nvSpPr>
        <p:spPr bwMode="gray">
          <a:xfrm>
            <a:off x="7125972" y="2486040"/>
            <a:ext cx="2320089" cy="553998"/>
          </a:xfrm>
          <a:solidFill>
            <a:schemeClr val="accent3"/>
          </a:solidFill>
        </p:spPr>
        <p:txBody>
          <a:bodyPr wrap="none" lIns="82819" tIns="0" rIns="82819" bIns="0" rtlCol="0" anchor="ctr">
            <a:spAutoFit/>
          </a:bodyPr>
          <a:lstStyle>
            <a:lvl1pPr algn="l">
              <a:defRPr lang="en-GB" baseline="0" dirty="0"/>
            </a:lvl1pPr>
          </a:lstStyle>
          <a:p>
            <a:pPr marL="0" lvl="0" indent="0" algn="l">
              <a:spcBef>
                <a:spcPct val="20000"/>
              </a:spcBef>
              <a:buFont typeface="Arial" panose="020B0604020202020204" pitchFamily="34" charset="0"/>
            </a:pPr>
            <a:r>
              <a:rPr lang="en-US" dirty="0"/>
              <a:t>Fly style 2</a:t>
            </a:r>
            <a:endParaRPr lang="en-GB" dirty="0"/>
          </a:p>
        </p:txBody>
      </p:sp>
      <p:sp>
        <p:nvSpPr>
          <p:cNvPr id="15" name="Text Placeholder 5"/>
          <p:cNvSpPr>
            <a:spLocks noGrp="1"/>
          </p:cNvSpPr>
          <p:nvPr>
            <p:ph type="body" sz="quarter" idx="12" hasCustomPrompt="1"/>
          </p:nvPr>
        </p:nvSpPr>
        <p:spPr>
          <a:xfrm>
            <a:off x="7125970" y="3204573"/>
            <a:ext cx="3468056" cy="430887"/>
          </a:xfrm>
          <a:solidFill>
            <a:schemeClr val="bg1"/>
          </a:solidFill>
        </p:spPr>
        <p:txBody>
          <a:bodyPr wrap="none" lIns="72000" tIns="0" bIns="0">
            <a:spAutoFit/>
          </a:bodyPr>
          <a:lstStyle>
            <a:lvl1pPr marL="0" indent="0">
              <a:lnSpc>
                <a:spcPct val="100000"/>
              </a:lnSpc>
              <a:spcBef>
                <a:spcPts val="600"/>
              </a:spcBef>
              <a:spcAft>
                <a:spcPts val="0"/>
              </a:spcAft>
              <a:buNone/>
              <a:defRPr sz="2800" b="1">
                <a:solidFill>
                  <a:sysClr val="windowText" lastClr="000000"/>
                </a:solidFill>
                <a:latin typeface="+mj-lt"/>
              </a:defRPr>
            </a:lvl1pPr>
            <a:lvl2pPr marL="525902" indent="0">
              <a:buNone/>
              <a:defRPr/>
            </a:lvl2pPr>
            <a:lvl3pPr marL="1051804" indent="0">
              <a:buNone/>
              <a:defRPr/>
            </a:lvl3pPr>
            <a:lvl4pPr marL="1577706" indent="0">
              <a:buNone/>
              <a:defRPr/>
            </a:lvl4pPr>
            <a:lvl5pPr marL="2103606" indent="0">
              <a:buNone/>
              <a:defRPr/>
            </a:lvl5pPr>
          </a:lstStyle>
          <a:p>
            <a:pPr lvl="0"/>
            <a:r>
              <a:rPr lang="en-US" dirty="0"/>
              <a:t>Click to edit subtitle</a:t>
            </a:r>
          </a:p>
        </p:txBody>
      </p:sp>
      <p:sp>
        <p:nvSpPr>
          <p:cNvPr id="18" name="Text Placeholder 8"/>
          <p:cNvSpPr>
            <a:spLocks noGrp="1"/>
          </p:cNvSpPr>
          <p:nvPr>
            <p:ph type="body" sz="quarter" idx="13"/>
          </p:nvPr>
        </p:nvSpPr>
        <p:spPr>
          <a:xfrm>
            <a:off x="7126377" y="3924647"/>
            <a:ext cx="5762625" cy="338554"/>
          </a:xfrm>
        </p:spPr>
        <p:txBody>
          <a:bodyPr lIns="0" tIns="0" rIns="0" bIns="0">
            <a:spAutoFit/>
          </a:bodyPr>
          <a:lstStyle>
            <a:lvl1pPr marL="0" indent="0">
              <a:buNone/>
              <a:defRPr sz="2000">
                <a:solidFill>
                  <a:schemeClr val="bg1"/>
                </a:solidFill>
              </a:defRPr>
            </a:lvl1pPr>
            <a:lvl2pPr marL="525902" indent="0">
              <a:buNone/>
              <a:defRPr sz="2000">
                <a:solidFill>
                  <a:schemeClr val="bg1"/>
                </a:solidFill>
              </a:defRPr>
            </a:lvl2pPr>
            <a:lvl3pPr marL="1051804" indent="0">
              <a:buNone/>
              <a:defRPr sz="1800">
                <a:solidFill>
                  <a:schemeClr val="bg1"/>
                </a:solidFill>
              </a:defRPr>
            </a:lvl3pPr>
            <a:lvl4pPr marL="1577706" indent="0">
              <a:buNone/>
              <a:defRPr sz="1800">
                <a:solidFill>
                  <a:schemeClr val="bg1"/>
                </a:solidFill>
              </a:defRPr>
            </a:lvl4pPr>
            <a:lvl5pPr marL="2103606" indent="0">
              <a:buNone/>
              <a:defRPr sz="1800">
                <a:solidFill>
                  <a:schemeClr val="bg1"/>
                </a:solidFill>
              </a:defRPr>
            </a:lvl5pPr>
          </a:lstStyle>
          <a:p>
            <a:pPr lvl="0"/>
            <a:r>
              <a:rPr lang="en-US"/>
              <a:t>Edit Master text styles</a:t>
            </a:r>
          </a:p>
        </p:txBody>
      </p:sp>
      <p:sp>
        <p:nvSpPr>
          <p:cNvPr id="17" name="TextBox 16"/>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2" name="TextBox 11"/>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spTree>
    <p:extLst>
      <p:ext uri="{BB962C8B-B14F-4D97-AF65-F5344CB8AC3E}">
        <p14:creationId xmlns:p14="http://schemas.microsoft.com/office/powerpoint/2010/main" val="2801356300"/>
      </p:ext>
    </p:extLst>
  </p:cSld>
  <p:clrMapOvr>
    <a:masterClrMapping/>
  </p:clrMapOvr>
  <p:transition>
    <p:fade/>
  </p:transition>
  <p:extLst>
    <p:ext uri="{DCECCB84-F9BA-43D5-87BE-67443E8EF086}">
      <p15:sldGuideLst xmlns:p15="http://schemas.microsoft.com/office/powerpoint/2012/main">
        <p15:guide id="1" pos="4488" userDrawn="1">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Fly3">
    <p:bg>
      <p:bgPr>
        <a:solidFill>
          <a:schemeClr val="bg2"/>
        </a:solidFill>
        <a:effectLst/>
      </p:bgPr>
    </p:bg>
    <p:spTree>
      <p:nvGrpSpPr>
        <p:cNvPr id="1" name=""/>
        <p:cNvGrpSpPr/>
        <p:nvPr/>
      </p:nvGrpSpPr>
      <p:grpSpPr>
        <a:xfrm>
          <a:off x="0" y="0"/>
          <a:ext cx="0" cy="0"/>
          <a:chOff x="0" y="0"/>
          <a:chExt cx="0" cy="0"/>
        </a:xfrm>
      </p:grpSpPr>
      <p:sp>
        <p:nvSpPr>
          <p:cNvPr id="16"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5" name="Rectangle 4"/>
          <p:cNvSpPr/>
          <p:nvPr userDrawn="1"/>
        </p:nvSpPr>
        <p:spPr bwMode="gray">
          <a:xfrm>
            <a:off x="6731861" y="79403"/>
            <a:ext cx="6594655" cy="7334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69" name="Text Placeholder 68"/>
          <p:cNvSpPr>
            <a:spLocks noGrp="1"/>
          </p:cNvSpPr>
          <p:nvPr>
            <p:ph type="body" sz="quarter" idx="10" hasCustomPrompt="1"/>
          </p:nvPr>
        </p:nvSpPr>
        <p:spPr bwMode="black">
          <a:xfrm>
            <a:off x="504000" y="3924000"/>
            <a:ext cx="5763600" cy="321627"/>
          </a:xfrm>
        </p:spPr>
        <p:txBody>
          <a:bodyPr wrap="square" lIns="0" tIns="0" rIns="0" bIns="0">
            <a:spAutoFit/>
          </a:bodyPr>
          <a:lstStyle>
            <a:lvl1pPr marL="0" indent="0">
              <a:spcBef>
                <a:spcPts val="600"/>
              </a:spcBef>
              <a:spcAft>
                <a:spcPts val="600"/>
              </a:spcAft>
              <a:buNone/>
              <a:defRPr sz="1900">
                <a:solidFill>
                  <a:schemeClr val="bg1"/>
                </a:solidFill>
              </a:defRPr>
            </a:lvl1pPr>
            <a:lvl2pPr marL="525902" indent="0">
              <a:buNone/>
              <a:defRPr>
                <a:solidFill>
                  <a:schemeClr val="bg1"/>
                </a:solidFill>
              </a:defRPr>
            </a:lvl2pPr>
            <a:lvl3pPr marL="1051802" indent="0">
              <a:buNone/>
              <a:defRPr>
                <a:solidFill>
                  <a:schemeClr val="bg1"/>
                </a:solidFill>
              </a:defRPr>
            </a:lvl3pPr>
            <a:lvl4pPr marL="1577704" indent="0">
              <a:buNone/>
              <a:defRPr>
                <a:solidFill>
                  <a:schemeClr val="bg1"/>
                </a:solidFill>
              </a:defRPr>
            </a:lvl4pPr>
            <a:lvl5pPr marL="2103606" indent="0">
              <a:buNone/>
              <a:defRPr>
                <a:solidFill>
                  <a:schemeClr val="bg1"/>
                </a:solidFill>
              </a:defRPr>
            </a:lvl5pPr>
          </a:lstStyle>
          <a:p>
            <a:pPr lvl="0"/>
            <a:r>
              <a:rPr lang="en-US" dirty="0"/>
              <a:t>Click to add text</a:t>
            </a:r>
            <a:endParaRPr lang="en-GB" dirty="0"/>
          </a:p>
        </p:txBody>
      </p:sp>
      <p:sp>
        <p:nvSpPr>
          <p:cNvPr id="4" name="Rectangle 3"/>
          <p:cNvSpPr/>
          <p:nvPr userDrawn="1"/>
        </p:nvSpPr>
        <p:spPr bwMode="gray">
          <a:xfrm>
            <a:off x="6629887" y="161215"/>
            <a:ext cx="180001" cy="72384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28" name="Picture Placeholder 7"/>
          <p:cNvSpPr>
            <a:spLocks noGrp="1"/>
          </p:cNvSpPr>
          <p:nvPr>
            <p:ph type="pic" sz="quarter" idx="13" hasCustomPrompt="1"/>
          </p:nvPr>
        </p:nvSpPr>
        <p:spPr>
          <a:xfrm>
            <a:off x="6809888" y="3866361"/>
            <a:ext cx="6444256" cy="3511581"/>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35" name="Picture Placeholder 7"/>
          <p:cNvSpPr>
            <a:spLocks noGrp="1"/>
          </p:cNvSpPr>
          <p:nvPr>
            <p:ph type="pic" sz="quarter" idx="14" hasCustomPrompt="1"/>
          </p:nvPr>
        </p:nvSpPr>
        <p:spPr>
          <a:xfrm>
            <a:off x="6809888" y="180234"/>
            <a:ext cx="6444256" cy="3530401"/>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6" name="Rectangle 5"/>
          <p:cNvSpPr/>
          <p:nvPr userDrawn="1"/>
        </p:nvSpPr>
        <p:spPr bwMode="gray">
          <a:xfrm>
            <a:off x="6759693" y="3690631"/>
            <a:ext cx="6566822" cy="1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1651" tIns="105826" rIns="211651" bIns="105826" numCol="1" spcCol="0" rtlCol="0" fromWordArt="0" anchor="ctr" anchorCtr="0" forceAA="0" compatLnSpc="1">
            <a:prstTxWarp prst="textNoShape">
              <a:avLst/>
            </a:prstTxWarp>
            <a:noAutofit/>
          </a:bodyPr>
          <a:lstStyle/>
          <a:p>
            <a:pPr algn="ctr">
              <a:lnSpc>
                <a:spcPct val="110000"/>
              </a:lnSpc>
              <a:spcBef>
                <a:spcPts val="3528"/>
              </a:spcBef>
              <a:buClr>
                <a:schemeClr val="bg2"/>
              </a:buClr>
            </a:pPr>
            <a:endParaRPr lang="en-GB" sz="2900" dirty="0">
              <a:solidFill>
                <a:schemeClr val="bg1"/>
              </a:solidFill>
            </a:endParaRPr>
          </a:p>
        </p:txBody>
      </p:sp>
      <p:sp>
        <p:nvSpPr>
          <p:cNvPr id="17" name="Title 1"/>
          <p:cNvSpPr>
            <a:spLocks noGrp="1"/>
          </p:cNvSpPr>
          <p:nvPr>
            <p:ph type="ctrTitle" hasCustomPrompt="1"/>
          </p:nvPr>
        </p:nvSpPr>
        <p:spPr bwMode="gray">
          <a:xfrm>
            <a:off x="504000" y="2484000"/>
            <a:ext cx="2363113" cy="553998"/>
          </a:xfrm>
          <a:solidFill>
            <a:schemeClr val="accent3"/>
          </a:solidFill>
        </p:spPr>
        <p:txBody>
          <a:bodyPr wrap="none" lIns="82819" tIns="0" rIns="82819" bIns="0" rtlCol="0" anchor="ctr">
            <a:spAutoFit/>
          </a:bodyPr>
          <a:lstStyle>
            <a:lvl1pPr algn="l">
              <a:defRPr lang="en-GB" dirty="0"/>
            </a:lvl1pPr>
          </a:lstStyle>
          <a:p>
            <a:pPr marL="0" lvl="0" indent="0" algn="l">
              <a:spcBef>
                <a:spcPct val="20000"/>
              </a:spcBef>
              <a:buFont typeface="Arial" panose="020B0604020202020204" pitchFamily="34" charset="0"/>
            </a:pPr>
            <a:r>
              <a:rPr lang="en-US" dirty="0"/>
              <a:t>Fly Style 3</a:t>
            </a:r>
            <a:endParaRPr lang="en-GB" dirty="0"/>
          </a:p>
        </p:txBody>
      </p:sp>
      <p:sp>
        <p:nvSpPr>
          <p:cNvPr id="18" name="Text Placeholder 5"/>
          <p:cNvSpPr>
            <a:spLocks noGrp="1"/>
          </p:cNvSpPr>
          <p:nvPr>
            <p:ph type="body" sz="quarter" idx="12" hasCustomPrompt="1"/>
          </p:nvPr>
        </p:nvSpPr>
        <p:spPr>
          <a:xfrm>
            <a:off x="504000" y="3204000"/>
            <a:ext cx="3468056" cy="430887"/>
          </a:xfrm>
          <a:solidFill>
            <a:schemeClr val="bg1"/>
          </a:solidFill>
        </p:spPr>
        <p:txBody>
          <a:bodyPr wrap="none" lIns="72000" tIns="0" bIns="0">
            <a:spAutoFit/>
          </a:bodyPr>
          <a:lstStyle>
            <a:lvl1pPr marL="0" indent="0">
              <a:lnSpc>
                <a:spcPct val="100000"/>
              </a:lnSpc>
              <a:spcBef>
                <a:spcPts val="600"/>
              </a:spcBef>
              <a:spcAft>
                <a:spcPts val="0"/>
              </a:spcAft>
              <a:buNone/>
              <a:defRPr sz="2800" b="1">
                <a:solidFill>
                  <a:sysClr val="windowText" lastClr="000000"/>
                </a:solidFill>
                <a:latin typeface="+mj-lt"/>
              </a:defRPr>
            </a:lvl1pPr>
            <a:lvl2pPr marL="525902" indent="0">
              <a:buNone/>
              <a:defRPr/>
            </a:lvl2pPr>
            <a:lvl3pPr marL="1051804" indent="0">
              <a:buNone/>
              <a:defRPr/>
            </a:lvl3pPr>
            <a:lvl4pPr marL="1577706" indent="0">
              <a:buNone/>
              <a:defRPr/>
            </a:lvl4pPr>
            <a:lvl5pPr marL="2103606" indent="0">
              <a:buNone/>
              <a:defRPr/>
            </a:lvl5pPr>
          </a:lstStyle>
          <a:p>
            <a:pPr lvl="0"/>
            <a:r>
              <a:rPr lang="en-US" dirty="0"/>
              <a:t>Click to edit subtitle</a:t>
            </a:r>
          </a:p>
        </p:txBody>
      </p:sp>
      <p:sp>
        <p:nvSpPr>
          <p:cNvPr id="20" name="TextBox 19"/>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sp>
        <p:nvSpPr>
          <p:cNvPr id="13" name="TextBox 12"/>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4392258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Fly4">
    <p:bg>
      <p:bgPr>
        <a:solidFill>
          <a:schemeClr val="bg2"/>
        </a:solidFill>
        <a:effectLst/>
      </p:bgPr>
    </p:bg>
    <p:spTree>
      <p:nvGrpSpPr>
        <p:cNvPr id="1" name=""/>
        <p:cNvGrpSpPr/>
        <p:nvPr/>
      </p:nvGrpSpPr>
      <p:grpSpPr>
        <a:xfrm>
          <a:off x="0" y="0"/>
          <a:ext cx="0" cy="0"/>
          <a:chOff x="0" y="0"/>
          <a:chExt cx="0" cy="0"/>
        </a:xfrm>
      </p:grpSpPr>
      <p:sp>
        <p:nvSpPr>
          <p:cNvPr id="18"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5" name="Rectangle 4"/>
          <p:cNvSpPr/>
          <p:nvPr userDrawn="1"/>
        </p:nvSpPr>
        <p:spPr bwMode="gray">
          <a:xfrm>
            <a:off x="6731861" y="79403"/>
            <a:ext cx="6594655" cy="7334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2" name="Title 1"/>
          <p:cNvSpPr>
            <a:spLocks noGrp="1"/>
          </p:cNvSpPr>
          <p:nvPr>
            <p:ph type="ctrTitle" hasCustomPrompt="1"/>
          </p:nvPr>
        </p:nvSpPr>
        <p:spPr bwMode="gray">
          <a:xfrm>
            <a:off x="504000" y="2484000"/>
            <a:ext cx="2363113" cy="553998"/>
          </a:xfrm>
          <a:solidFill>
            <a:schemeClr val="accent3"/>
          </a:solidFill>
        </p:spPr>
        <p:txBody>
          <a:bodyPr wrap="none" lIns="82819" tIns="0" rIns="82819" bIns="0" rtlCol="0" anchor="ctr">
            <a:spAutoFit/>
          </a:bodyPr>
          <a:lstStyle>
            <a:lvl1pPr algn="l">
              <a:defRPr lang="en-GB" dirty="0"/>
            </a:lvl1pPr>
          </a:lstStyle>
          <a:p>
            <a:pPr marL="0" lvl="0" indent="0" algn="l">
              <a:spcBef>
                <a:spcPct val="20000"/>
              </a:spcBef>
              <a:buFont typeface="Arial" panose="020B0604020202020204" pitchFamily="34" charset="0"/>
            </a:pPr>
            <a:r>
              <a:rPr lang="en-US" dirty="0"/>
              <a:t>Fly Style 4</a:t>
            </a:r>
            <a:endParaRPr lang="en-GB" dirty="0"/>
          </a:p>
        </p:txBody>
      </p:sp>
      <p:sp>
        <p:nvSpPr>
          <p:cNvPr id="69" name="Text Placeholder 68"/>
          <p:cNvSpPr>
            <a:spLocks noGrp="1"/>
          </p:cNvSpPr>
          <p:nvPr>
            <p:ph type="body" sz="quarter" idx="10" hasCustomPrompt="1"/>
          </p:nvPr>
        </p:nvSpPr>
        <p:spPr bwMode="gray">
          <a:xfrm>
            <a:off x="504000" y="3924000"/>
            <a:ext cx="5739731" cy="321627"/>
          </a:xfrm>
        </p:spPr>
        <p:txBody>
          <a:bodyPr vert="horz" wrap="square" lIns="0" tIns="0" rIns="0" bIns="0" rtlCol="0">
            <a:spAutoFit/>
          </a:bodyPr>
          <a:lstStyle>
            <a:lvl1pPr marL="0" indent="0">
              <a:spcBef>
                <a:spcPts val="600"/>
              </a:spcBef>
              <a:buFontTx/>
              <a:buNone/>
              <a:defRPr lang="en-GB" sz="1900" dirty="0">
                <a:solidFill>
                  <a:schemeClr val="bg1"/>
                </a:solidFill>
              </a:defRPr>
            </a:lvl1pPr>
          </a:lstStyle>
          <a:p>
            <a:pPr marL="314080" lvl="0" indent="-314080">
              <a:spcBef>
                <a:spcPts val="1380"/>
              </a:spcBef>
            </a:pPr>
            <a:r>
              <a:rPr lang="en-US" dirty="0"/>
              <a:t>Click to add text</a:t>
            </a:r>
            <a:endParaRPr lang="en-GB" dirty="0"/>
          </a:p>
        </p:txBody>
      </p:sp>
      <p:sp>
        <p:nvSpPr>
          <p:cNvPr id="19" name="Picture Placeholder 7"/>
          <p:cNvSpPr>
            <a:spLocks noGrp="1"/>
          </p:cNvSpPr>
          <p:nvPr>
            <p:ph type="pic" sz="quarter" idx="16" hasCustomPrompt="1"/>
          </p:nvPr>
        </p:nvSpPr>
        <p:spPr>
          <a:xfrm>
            <a:off x="9028678" y="181778"/>
            <a:ext cx="2016000" cy="7187426"/>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20" name="Picture Placeholder 7"/>
          <p:cNvSpPr>
            <a:spLocks noGrp="1"/>
          </p:cNvSpPr>
          <p:nvPr>
            <p:ph type="pic" sz="quarter" idx="17" hasCustomPrompt="1"/>
          </p:nvPr>
        </p:nvSpPr>
        <p:spPr>
          <a:xfrm>
            <a:off x="11239802" y="181778"/>
            <a:ext cx="2016000" cy="7187426"/>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sp>
        <p:nvSpPr>
          <p:cNvPr id="21" name="Picture Placeholder 7"/>
          <p:cNvSpPr>
            <a:spLocks noGrp="1"/>
          </p:cNvSpPr>
          <p:nvPr>
            <p:ph type="pic" sz="quarter" idx="18" hasCustomPrompt="1"/>
          </p:nvPr>
        </p:nvSpPr>
        <p:spPr>
          <a:xfrm>
            <a:off x="6817556" y="181778"/>
            <a:ext cx="2016000" cy="7187426"/>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A picture can be inserted here, it can be left blank or it can be filled in another colour</a:t>
            </a:r>
          </a:p>
        </p:txBody>
      </p:sp>
      <p:grpSp>
        <p:nvGrpSpPr>
          <p:cNvPr id="6" name="Group 5"/>
          <p:cNvGrpSpPr/>
          <p:nvPr userDrawn="1"/>
        </p:nvGrpSpPr>
        <p:grpSpPr>
          <a:xfrm>
            <a:off x="6629995" y="159260"/>
            <a:ext cx="4602244" cy="7311517"/>
            <a:chOff x="6629995" y="159259"/>
            <a:chExt cx="4602244" cy="7209945"/>
          </a:xfrm>
          <a:solidFill>
            <a:schemeClr val="bg1"/>
          </a:solidFill>
        </p:grpSpPr>
        <p:sp>
          <p:nvSpPr>
            <p:cNvPr id="4" name="Rectangle 3"/>
            <p:cNvSpPr/>
            <p:nvPr userDrawn="1"/>
          </p:nvSpPr>
          <p:spPr bwMode="gray">
            <a:xfrm>
              <a:off x="6629995" y="159259"/>
              <a:ext cx="180000" cy="72099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29" name="Rectangle 28"/>
            <p:cNvSpPr/>
            <p:nvPr userDrawn="1"/>
          </p:nvSpPr>
          <p:spPr bwMode="gray">
            <a:xfrm>
              <a:off x="11052239" y="159259"/>
              <a:ext cx="180000" cy="72099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32" name="Rectangle 31"/>
            <p:cNvSpPr/>
            <p:nvPr userDrawn="1"/>
          </p:nvSpPr>
          <p:spPr bwMode="gray">
            <a:xfrm>
              <a:off x="8841117" y="159259"/>
              <a:ext cx="180000" cy="72099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grpSp>
      <p:sp>
        <p:nvSpPr>
          <p:cNvPr id="27" name="Text Placeholder 5"/>
          <p:cNvSpPr>
            <a:spLocks noGrp="1"/>
          </p:cNvSpPr>
          <p:nvPr>
            <p:ph type="body" sz="quarter" idx="12" hasCustomPrompt="1"/>
          </p:nvPr>
        </p:nvSpPr>
        <p:spPr>
          <a:xfrm>
            <a:off x="504000" y="3204000"/>
            <a:ext cx="3468056" cy="430887"/>
          </a:xfrm>
          <a:solidFill>
            <a:schemeClr val="bg1"/>
          </a:solidFill>
        </p:spPr>
        <p:txBody>
          <a:bodyPr wrap="none" lIns="72000" tIns="0" bIns="0">
            <a:spAutoFit/>
          </a:bodyPr>
          <a:lstStyle>
            <a:lvl1pPr marL="0" indent="0">
              <a:lnSpc>
                <a:spcPct val="100000"/>
              </a:lnSpc>
              <a:spcBef>
                <a:spcPts val="600"/>
              </a:spcBef>
              <a:spcAft>
                <a:spcPts val="0"/>
              </a:spcAft>
              <a:buNone/>
              <a:defRPr sz="2800" b="1">
                <a:solidFill>
                  <a:sysClr val="windowText" lastClr="000000"/>
                </a:solidFill>
                <a:latin typeface="+mj-lt"/>
              </a:defRPr>
            </a:lvl1pPr>
            <a:lvl2pPr marL="525902" indent="0">
              <a:buNone/>
              <a:defRPr/>
            </a:lvl2pPr>
            <a:lvl3pPr marL="1051804" indent="0">
              <a:buNone/>
              <a:defRPr/>
            </a:lvl3pPr>
            <a:lvl4pPr marL="1577706" indent="0">
              <a:buNone/>
              <a:defRPr/>
            </a:lvl4pPr>
            <a:lvl5pPr marL="2103606" indent="0">
              <a:buNone/>
              <a:defRPr/>
            </a:lvl5pPr>
          </a:lstStyle>
          <a:p>
            <a:pPr lvl="0"/>
            <a:r>
              <a:rPr lang="en-US" dirty="0"/>
              <a:t>Click to edit subtitle</a:t>
            </a:r>
          </a:p>
        </p:txBody>
      </p:sp>
      <p:sp>
        <p:nvSpPr>
          <p:cNvPr id="22" name="TextBox 21"/>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24" name="TextBox 23"/>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10317107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Fly5">
    <p:bg>
      <p:bgPr>
        <a:solidFill>
          <a:schemeClr val="bg2"/>
        </a:solidFill>
        <a:effectLst/>
      </p:bgPr>
    </p:bg>
    <p:spTree>
      <p:nvGrpSpPr>
        <p:cNvPr id="1" name=""/>
        <p:cNvGrpSpPr/>
        <p:nvPr/>
      </p:nvGrpSpPr>
      <p:grpSpPr>
        <a:xfrm>
          <a:off x="0" y="0"/>
          <a:ext cx="0" cy="0"/>
          <a:chOff x="0" y="0"/>
          <a:chExt cx="0" cy="0"/>
        </a:xfrm>
      </p:grpSpPr>
      <p:sp>
        <p:nvSpPr>
          <p:cNvPr id="4" name="Rectangle 3"/>
          <p:cNvSpPr/>
          <p:nvPr userDrawn="1"/>
        </p:nvSpPr>
        <p:spPr bwMode="gray">
          <a:xfrm>
            <a:off x="179389" y="179387"/>
            <a:ext cx="13101024" cy="3601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sp>
        <p:nvSpPr>
          <p:cNvPr id="69" name="Text Placeholder 68"/>
          <p:cNvSpPr>
            <a:spLocks noGrp="1"/>
          </p:cNvSpPr>
          <p:nvPr>
            <p:ph type="body" sz="quarter" idx="10" hasCustomPrompt="1"/>
          </p:nvPr>
        </p:nvSpPr>
        <p:spPr bwMode="black">
          <a:xfrm>
            <a:off x="504000" y="5687771"/>
            <a:ext cx="12361600" cy="405255"/>
          </a:xfrm>
        </p:spPr>
        <p:txBody>
          <a:bodyPr wrap="square" lIns="82819" tIns="41410" rIns="82819" bIns="41410">
            <a:spAutoFit/>
          </a:bodyPr>
          <a:lstStyle>
            <a:lvl1pPr marL="0" indent="0">
              <a:spcBef>
                <a:spcPts val="1380"/>
              </a:spcBef>
              <a:buNone/>
              <a:defRPr sz="1900">
                <a:solidFill>
                  <a:schemeClr val="bg1"/>
                </a:solidFill>
              </a:defRPr>
            </a:lvl1pPr>
            <a:lvl2pPr marL="525902" indent="0">
              <a:buNone/>
              <a:defRPr>
                <a:solidFill>
                  <a:schemeClr val="bg1"/>
                </a:solidFill>
              </a:defRPr>
            </a:lvl2pPr>
            <a:lvl3pPr marL="1051802" indent="0">
              <a:buNone/>
              <a:defRPr>
                <a:solidFill>
                  <a:schemeClr val="bg1"/>
                </a:solidFill>
              </a:defRPr>
            </a:lvl3pPr>
            <a:lvl4pPr marL="1577704" indent="0">
              <a:buNone/>
              <a:defRPr>
                <a:solidFill>
                  <a:schemeClr val="bg1"/>
                </a:solidFill>
              </a:defRPr>
            </a:lvl4pPr>
            <a:lvl5pPr marL="2103606" indent="0">
              <a:buNone/>
              <a:defRPr>
                <a:solidFill>
                  <a:schemeClr val="bg1"/>
                </a:solidFill>
              </a:defRPr>
            </a:lvl5pPr>
          </a:lstStyle>
          <a:p>
            <a:pPr lvl="0"/>
            <a:r>
              <a:rPr lang="en-US" dirty="0"/>
              <a:t>Click to add text</a:t>
            </a:r>
            <a:endParaRPr lang="en-GB" dirty="0"/>
          </a:p>
        </p:txBody>
      </p:sp>
      <p:sp>
        <p:nvSpPr>
          <p:cNvPr id="8" name="Picture Placeholder 7"/>
          <p:cNvSpPr>
            <a:spLocks noGrp="1"/>
          </p:cNvSpPr>
          <p:nvPr>
            <p:ph type="pic" sz="quarter" idx="11" hasCustomPrompt="1"/>
          </p:nvPr>
        </p:nvSpPr>
        <p:spPr>
          <a:xfrm>
            <a:off x="179391" y="179388"/>
            <a:ext cx="13079411" cy="3511243"/>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Picture placeholder – insert image here</a:t>
            </a:r>
          </a:p>
        </p:txBody>
      </p:sp>
      <p:sp>
        <p:nvSpPr>
          <p:cNvPr id="11"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9" name="Title 1"/>
          <p:cNvSpPr>
            <a:spLocks noGrp="1"/>
          </p:cNvSpPr>
          <p:nvPr>
            <p:ph type="ctrTitle" hasCustomPrompt="1"/>
          </p:nvPr>
        </p:nvSpPr>
        <p:spPr bwMode="gray">
          <a:xfrm>
            <a:off x="504000" y="4257863"/>
            <a:ext cx="3756187" cy="553998"/>
          </a:xfrm>
          <a:solidFill>
            <a:schemeClr val="accent3"/>
          </a:solidFill>
        </p:spPr>
        <p:txBody>
          <a:bodyPr wrap="none" lIns="82819" tIns="0" rIns="82819" bIns="0" rtlCol="0" anchor="ctr">
            <a:spAutoFit/>
          </a:bodyPr>
          <a:lstStyle>
            <a:lvl1pPr algn="l">
              <a:defRPr lang="en-GB" dirty="0"/>
            </a:lvl1pPr>
          </a:lstStyle>
          <a:p>
            <a:pPr marL="0" lvl="0" indent="0" algn="l">
              <a:spcBef>
                <a:spcPct val="20000"/>
              </a:spcBef>
              <a:buFont typeface="Arial" panose="020B0604020202020204" pitchFamily="34" charset="0"/>
            </a:pPr>
            <a:r>
              <a:rPr lang="en-US" dirty="0"/>
              <a:t>Click to edit title</a:t>
            </a:r>
            <a:endParaRPr lang="en-GB" dirty="0"/>
          </a:p>
        </p:txBody>
      </p:sp>
      <p:sp>
        <p:nvSpPr>
          <p:cNvPr id="20" name="Text Placeholder 5"/>
          <p:cNvSpPr>
            <a:spLocks noGrp="1"/>
          </p:cNvSpPr>
          <p:nvPr>
            <p:ph type="body" sz="quarter" idx="12" hasCustomPrompt="1"/>
          </p:nvPr>
        </p:nvSpPr>
        <p:spPr>
          <a:xfrm>
            <a:off x="504000" y="4944938"/>
            <a:ext cx="3468056" cy="430887"/>
          </a:xfrm>
          <a:solidFill>
            <a:schemeClr val="bg1"/>
          </a:solidFill>
        </p:spPr>
        <p:txBody>
          <a:bodyPr wrap="none" lIns="72000" tIns="0" bIns="0">
            <a:spAutoFit/>
          </a:bodyPr>
          <a:lstStyle>
            <a:lvl1pPr marL="0" indent="0">
              <a:lnSpc>
                <a:spcPct val="100000"/>
              </a:lnSpc>
              <a:spcBef>
                <a:spcPts val="600"/>
              </a:spcBef>
              <a:spcAft>
                <a:spcPts val="0"/>
              </a:spcAft>
              <a:buNone/>
              <a:defRPr sz="2800" b="1">
                <a:solidFill>
                  <a:sysClr val="windowText" lastClr="000000"/>
                </a:solidFill>
                <a:latin typeface="+mj-lt"/>
              </a:defRPr>
            </a:lvl1pPr>
            <a:lvl2pPr marL="525902" indent="0">
              <a:buNone/>
              <a:defRPr/>
            </a:lvl2pPr>
            <a:lvl3pPr marL="1051804" indent="0">
              <a:buNone/>
              <a:defRPr/>
            </a:lvl3pPr>
            <a:lvl4pPr marL="1577706" indent="0">
              <a:buNone/>
              <a:defRPr/>
            </a:lvl4pPr>
            <a:lvl5pPr marL="2103606" indent="0">
              <a:buNone/>
              <a:defRPr/>
            </a:lvl5pPr>
          </a:lstStyle>
          <a:p>
            <a:pPr lvl="0"/>
            <a:r>
              <a:rPr lang="en-US" dirty="0"/>
              <a:t>Click to edit subtitle</a:t>
            </a:r>
          </a:p>
        </p:txBody>
      </p:sp>
      <p:sp>
        <p:nvSpPr>
          <p:cNvPr id="18" name="Rectangle 17"/>
          <p:cNvSpPr/>
          <p:nvPr userDrawn="1"/>
        </p:nvSpPr>
        <p:spPr bwMode="gray">
          <a:xfrm>
            <a:off x="0" y="3690631"/>
            <a:ext cx="13344623" cy="1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2" name="TextBox 11"/>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3" name="TextBox 12"/>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62347699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with image background">
    <p:bg>
      <p:bgPr>
        <a:solidFill>
          <a:schemeClr val="bg2"/>
        </a:solidFill>
        <a:effectLst/>
      </p:bgPr>
    </p:bg>
    <p:spTree>
      <p:nvGrpSpPr>
        <p:cNvPr id="1" name=""/>
        <p:cNvGrpSpPr/>
        <p:nvPr/>
      </p:nvGrpSpPr>
      <p:grpSpPr>
        <a:xfrm>
          <a:off x="0" y="0"/>
          <a:ext cx="0" cy="0"/>
          <a:chOff x="0" y="0"/>
          <a:chExt cx="0" cy="0"/>
        </a:xfrm>
      </p:grpSpPr>
      <p:sp>
        <p:nvSpPr>
          <p:cNvPr id="9" name="Rectangle 6"/>
          <p:cNvSpPr/>
          <p:nvPr userDrawn="1"/>
        </p:nvSpPr>
        <p:spPr bwMode="gray">
          <a:xfrm>
            <a:off x="0" y="5"/>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5" name="Picture Placeholder 4"/>
          <p:cNvSpPr>
            <a:spLocks noGrp="1" noChangeAspect="1"/>
          </p:cNvSpPr>
          <p:nvPr>
            <p:ph type="pic" sz="quarter" idx="11" hasCustomPrompt="1"/>
          </p:nvPr>
        </p:nvSpPr>
        <p:spPr>
          <a:xfrm>
            <a:off x="179388" y="179388"/>
            <a:ext cx="13093700" cy="7200900"/>
          </a:xfrm>
          <a:pattFill prst="dkDnDiag">
            <a:fgClr>
              <a:schemeClr val="tx1">
                <a:lumMod val="10000"/>
                <a:lumOff val="90000"/>
              </a:schemeClr>
            </a:fgClr>
            <a:bgClr>
              <a:schemeClr val="bg1"/>
            </a:bgClr>
          </a:pattFill>
        </p:spPr>
        <p:txBody>
          <a:bodyPr vert="horz" lIns="0" tIns="41410" rIns="0" bIns="41410" rtlCol="0">
            <a:normAutofit/>
          </a:bodyPr>
          <a:lstStyle>
            <a:lvl1pPr>
              <a:defRPr lang="en-GB" sz="1600" baseline="0" dirty="0"/>
            </a:lvl1pPr>
          </a:lstStyle>
          <a:p>
            <a:pPr marL="0" lvl="0" indent="0">
              <a:buNone/>
            </a:pPr>
            <a:r>
              <a:rPr lang="en-GB" dirty="0"/>
              <a:t>Click icon to place image (or select frame and copy/paste image into it)</a:t>
            </a:r>
          </a:p>
        </p:txBody>
      </p:sp>
      <p:sp>
        <p:nvSpPr>
          <p:cNvPr id="13" name="Text Placeholder 5"/>
          <p:cNvSpPr>
            <a:spLocks noGrp="1"/>
          </p:cNvSpPr>
          <p:nvPr>
            <p:ph type="body" sz="quarter" idx="13" hasCustomPrompt="1"/>
          </p:nvPr>
        </p:nvSpPr>
        <p:spPr>
          <a:xfrm>
            <a:off x="504000" y="2478447"/>
            <a:ext cx="4147527" cy="677108"/>
          </a:xfrm>
          <a:solidFill>
            <a:schemeClr val="accent3"/>
          </a:solidFill>
        </p:spPr>
        <p:txBody>
          <a:bodyPr wrap="none" lIns="72000" tIns="0" rIns="72000" bIns="0" rtlCol="0" anchor="ctr">
            <a:spAutoFit/>
          </a:bodyPr>
          <a:lstStyle>
            <a:lvl1pPr marL="0" indent="0" algn="l">
              <a:lnSpc>
                <a:spcPct val="100000"/>
              </a:lnSpc>
              <a:buFontTx/>
              <a:buNone/>
              <a:defRPr lang="en-US" sz="4400" b="1" dirty="0" smtClean="0">
                <a:solidFill>
                  <a:schemeClr val="bg1"/>
                </a:solidFill>
                <a:latin typeface="+mj-lt"/>
              </a:defRPr>
            </a:lvl1pPr>
            <a:lvl2pPr>
              <a:defRPr lang="en-US" dirty="0" smtClean="0"/>
            </a:lvl2pPr>
            <a:lvl3pPr>
              <a:defRPr lang="en-US" dirty="0" smtClean="0"/>
            </a:lvl3pPr>
            <a:lvl4pPr>
              <a:defRPr lang="en-US" dirty="0" smtClean="0"/>
            </a:lvl4pPr>
            <a:lvl5pPr>
              <a:defRPr lang="en-GB" dirty="0"/>
            </a:lvl5pPr>
          </a:lstStyle>
          <a:p>
            <a:pPr lvl="0">
              <a:spcBef>
                <a:spcPct val="0"/>
              </a:spcBef>
              <a:buNone/>
            </a:pPr>
            <a:r>
              <a:rPr lang="en-US" dirty="0"/>
              <a:t>Sentence line 2</a:t>
            </a:r>
          </a:p>
        </p:txBody>
      </p:sp>
      <p:sp>
        <p:nvSpPr>
          <p:cNvPr id="14" name="Text Placeholder 8"/>
          <p:cNvSpPr>
            <a:spLocks noGrp="1"/>
          </p:cNvSpPr>
          <p:nvPr>
            <p:ph type="body" sz="quarter" idx="14" hasCustomPrompt="1"/>
          </p:nvPr>
        </p:nvSpPr>
        <p:spPr>
          <a:xfrm>
            <a:off x="504000" y="3273555"/>
            <a:ext cx="4147527" cy="677108"/>
          </a:xfrm>
          <a:solidFill>
            <a:schemeClr val="accent3"/>
          </a:solidFill>
        </p:spPr>
        <p:txBody>
          <a:bodyPr vert="horz" wrap="none" lIns="72000" tIns="0" rIns="72000" bIns="0" rtlCol="0" anchor="ctr">
            <a:spAutoFit/>
          </a:bodyPr>
          <a:lstStyle>
            <a:lvl1pPr marL="0" indent="0" algn="l">
              <a:lnSpc>
                <a:spcPct val="100000"/>
              </a:lnSpc>
              <a:buFontTx/>
              <a:buNone/>
              <a:defRPr lang="en-US" sz="4400" b="1" dirty="0" smtClean="0">
                <a:solidFill>
                  <a:schemeClr val="bg1"/>
                </a:solidFill>
                <a:latin typeface="+mj-lt"/>
              </a:defRPr>
            </a:lvl1pPr>
          </a:lstStyle>
          <a:p>
            <a:pPr lvl="0">
              <a:spcBef>
                <a:spcPct val="0"/>
              </a:spcBef>
              <a:buNone/>
            </a:pPr>
            <a:r>
              <a:rPr lang="en-US" dirty="0"/>
              <a:t>Sentence line 3</a:t>
            </a:r>
          </a:p>
        </p:txBody>
      </p:sp>
      <p:sp>
        <p:nvSpPr>
          <p:cNvPr id="17" name="Text Placeholder 13"/>
          <p:cNvSpPr>
            <a:spLocks noGrp="1"/>
          </p:cNvSpPr>
          <p:nvPr>
            <p:ph type="body" sz="quarter" idx="15" hasCustomPrompt="1"/>
          </p:nvPr>
        </p:nvSpPr>
        <p:spPr>
          <a:xfrm>
            <a:off x="504000" y="4068663"/>
            <a:ext cx="4147527" cy="677108"/>
          </a:xfrm>
          <a:solidFill>
            <a:schemeClr val="accent3"/>
          </a:solidFill>
        </p:spPr>
        <p:txBody>
          <a:bodyPr vert="horz" wrap="none" lIns="72000" tIns="0" rIns="72000" bIns="0" rtlCol="0" anchor="ctr">
            <a:spAutoFit/>
          </a:bodyPr>
          <a:lstStyle>
            <a:lvl1pPr marL="0" indent="0" algn="l">
              <a:lnSpc>
                <a:spcPct val="100000"/>
              </a:lnSpc>
              <a:buFontTx/>
              <a:buNone/>
              <a:defRPr lang="en-US" sz="4400" b="1" baseline="0" smtClean="0">
                <a:solidFill>
                  <a:schemeClr val="bg1"/>
                </a:solidFill>
                <a:latin typeface="+mj-lt"/>
              </a:defRPr>
            </a:lvl1pPr>
            <a:lvl2pPr>
              <a:defRPr lang="en-US" smtClean="0"/>
            </a:lvl2pPr>
            <a:lvl3pPr>
              <a:defRPr lang="en-US" smtClean="0"/>
            </a:lvl3pPr>
            <a:lvl4pPr>
              <a:defRPr lang="en-US" smtClean="0"/>
            </a:lvl4pPr>
            <a:lvl5pPr>
              <a:defRPr lang="en-GB"/>
            </a:lvl5pPr>
          </a:lstStyle>
          <a:p>
            <a:pPr lvl="0">
              <a:spcBef>
                <a:spcPct val="0"/>
              </a:spcBef>
              <a:buNone/>
            </a:pPr>
            <a:r>
              <a:rPr lang="en-US" dirty="0"/>
              <a:t>Sentence line 4</a:t>
            </a:r>
          </a:p>
        </p:txBody>
      </p:sp>
      <p:sp>
        <p:nvSpPr>
          <p:cNvPr id="18" name="Text Placeholder 5"/>
          <p:cNvSpPr>
            <a:spLocks noGrp="1"/>
          </p:cNvSpPr>
          <p:nvPr>
            <p:ph type="body" sz="quarter" idx="16" hasCustomPrompt="1"/>
          </p:nvPr>
        </p:nvSpPr>
        <p:spPr>
          <a:xfrm>
            <a:off x="504000" y="1683339"/>
            <a:ext cx="4147527" cy="677108"/>
          </a:xfrm>
          <a:solidFill>
            <a:schemeClr val="accent3"/>
          </a:solidFill>
        </p:spPr>
        <p:txBody>
          <a:bodyPr wrap="none" lIns="72000" tIns="0" rIns="72000" bIns="0" rtlCol="0" anchor="ctr">
            <a:spAutoFit/>
          </a:bodyPr>
          <a:lstStyle>
            <a:lvl1pPr marL="0" indent="0" algn="l">
              <a:lnSpc>
                <a:spcPct val="100000"/>
              </a:lnSpc>
              <a:buFontTx/>
              <a:buNone/>
              <a:defRPr lang="en-US" sz="4400" b="1" dirty="0" smtClean="0">
                <a:solidFill>
                  <a:schemeClr val="bg1"/>
                </a:solidFill>
                <a:latin typeface="+mj-lt"/>
              </a:defRPr>
            </a:lvl1pPr>
            <a:lvl2pPr>
              <a:defRPr lang="en-US" dirty="0" smtClean="0"/>
            </a:lvl2pPr>
            <a:lvl3pPr>
              <a:defRPr lang="en-US" dirty="0" smtClean="0"/>
            </a:lvl3pPr>
            <a:lvl4pPr>
              <a:defRPr lang="en-US" dirty="0" smtClean="0"/>
            </a:lvl4pPr>
            <a:lvl5pPr>
              <a:defRPr lang="en-GB" dirty="0"/>
            </a:lvl5pPr>
          </a:lstStyle>
          <a:p>
            <a:pPr lvl="0">
              <a:spcBef>
                <a:spcPct val="0"/>
              </a:spcBef>
              <a:buNone/>
            </a:pPr>
            <a:r>
              <a:rPr lang="en-US" dirty="0"/>
              <a:t>Sentence line 1</a:t>
            </a:r>
          </a:p>
        </p:txBody>
      </p:sp>
      <p:sp>
        <p:nvSpPr>
          <p:cNvPr id="11" name="TextBox 10"/>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5" name="TextBox 14"/>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3741856089"/>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with colour fill">
    <p:bg>
      <p:bgPr>
        <a:solidFill>
          <a:schemeClr val="bg2"/>
        </a:solidFill>
        <a:effectLst/>
      </p:bgPr>
    </p:bg>
    <p:spTree>
      <p:nvGrpSpPr>
        <p:cNvPr id="1" name=""/>
        <p:cNvGrpSpPr/>
        <p:nvPr/>
      </p:nvGrpSpPr>
      <p:grpSpPr>
        <a:xfrm>
          <a:off x="0" y="0"/>
          <a:ext cx="0" cy="0"/>
          <a:chOff x="0" y="0"/>
          <a:chExt cx="0" cy="0"/>
        </a:xfrm>
      </p:grpSpPr>
      <p:sp>
        <p:nvSpPr>
          <p:cNvPr id="9" name="Rectangle 6"/>
          <p:cNvSpPr/>
          <p:nvPr userDrawn="1"/>
        </p:nvSpPr>
        <p:spPr bwMode="gray">
          <a:xfrm>
            <a:off x="0" y="0"/>
            <a:ext cx="13439775" cy="7561263"/>
          </a:xfrm>
          <a:custGeom>
            <a:avLst/>
            <a:gdLst/>
            <a:ahLst/>
            <a:cxnLst/>
            <a:rect l="l" t="t" r="r" b="b"/>
            <a:pathLst>
              <a:path w="13439775" h="7561263">
                <a:moveTo>
                  <a:pt x="180000" y="180001"/>
                </a:moveTo>
                <a:lnTo>
                  <a:pt x="180000" y="7381263"/>
                </a:lnTo>
                <a:lnTo>
                  <a:pt x="13259775" y="7381263"/>
                </a:lnTo>
                <a:lnTo>
                  <a:pt x="13259775" y="180001"/>
                </a:lnTo>
                <a:close/>
                <a:moveTo>
                  <a:pt x="0" y="0"/>
                </a:moveTo>
                <a:lnTo>
                  <a:pt x="180000" y="0"/>
                </a:lnTo>
                <a:lnTo>
                  <a:pt x="180000" y="1"/>
                </a:lnTo>
                <a:lnTo>
                  <a:pt x="13259775" y="1"/>
                </a:lnTo>
                <a:lnTo>
                  <a:pt x="13259775" y="0"/>
                </a:lnTo>
                <a:lnTo>
                  <a:pt x="13439775" y="0"/>
                </a:lnTo>
                <a:lnTo>
                  <a:pt x="13439775" y="7381263"/>
                </a:lnTo>
                <a:lnTo>
                  <a:pt x="13439775" y="7561263"/>
                </a:lnTo>
                <a:lnTo>
                  <a:pt x="13259775" y="7561263"/>
                </a:lnTo>
                <a:lnTo>
                  <a:pt x="180000" y="7561263"/>
                </a:lnTo>
                <a:lnTo>
                  <a:pt x="90001" y="7561263"/>
                </a:lnTo>
                <a:lnTo>
                  <a:pt x="0" y="7561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2400"/>
              </a:spcBef>
              <a:buClr>
                <a:schemeClr val="bg2"/>
              </a:buClr>
            </a:pPr>
            <a:endParaRPr lang="en-GB" sz="2000" dirty="0">
              <a:solidFill>
                <a:schemeClr val="bg1"/>
              </a:solidFill>
            </a:endParaRPr>
          </a:p>
        </p:txBody>
      </p:sp>
      <p:sp>
        <p:nvSpPr>
          <p:cNvPr id="12" name="Text Placeholder 5"/>
          <p:cNvSpPr>
            <a:spLocks noGrp="1"/>
          </p:cNvSpPr>
          <p:nvPr>
            <p:ph type="body" sz="quarter" idx="13" hasCustomPrompt="1"/>
          </p:nvPr>
        </p:nvSpPr>
        <p:spPr>
          <a:xfrm>
            <a:off x="504000" y="2478447"/>
            <a:ext cx="4147527" cy="677108"/>
          </a:xfrm>
          <a:solidFill>
            <a:schemeClr val="accent3"/>
          </a:solidFill>
        </p:spPr>
        <p:txBody>
          <a:bodyPr wrap="none" lIns="72000" tIns="0" rIns="72000" bIns="0" rtlCol="0" anchor="ctr">
            <a:spAutoFit/>
          </a:bodyPr>
          <a:lstStyle>
            <a:lvl1pPr marL="0" indent="0" algn="l">
              <a:lnSpc>
                <a:spcPct val="100000"/>
              </a:lnSpc>
              <a:buFontTx/>
              <a:buNone/>
              <a:defRPr lang="en-US" sz="4400" b="1" dirty="0" smtClean="0">
                <a:solidFill>
                  <a:schemeClr val="bg1"/>
                </a:solidFill>
                <a:latin typeface="+mj-lt"/>
              </a:defRPr>
            </a:lvl1pPr>
            <a:lvl2pPr>
              <a:defRPr lang="en-US" dirty="0" smtClean="0"/>
            </a:lvl2pPr>
            <a:lvl3pPr>
              <a:defRPr lang="en-US" dirty="0" smtClean="0"/>
            </a:lvl3pPr>
            <a:lvl4pPr>
              <a:defRPr lang="en-US" dirty="0" smtClean="0"/>
            </a:lvl4pPr>
            <a:lvl5pPr>
              <a:defRPr lang="en-GB" dirty="0"/>
            </a:lvl5pPr>
          </a:lstStyle>
          <a:p>
            <a:pPr marL="571500" lvl="0" indent="-571500">
              <a:spcBef>
                <a:spcPct val="0"/>
              </a:spcBef>
            </a:pPr>
            <a:r>
              <a:rPr lang="en-US" dirty="0"/>
              <a:t>Sentence line 2</a:t>
            </a:r>
          </a:p>
        </p:txBody>
      </p:sp>
      <p:sp>
        <p:nvSpPr>
          <p:cNvPr id="13" name="Text Placeholder 8"/>
          <p:cNvSpPr>
            <a:spLocks noGrp="1"/>
          </p:cNvSpPr>
          <p:nvPr>
            <p:ph type="body" sz="quarter" idx="14" hasCustomPrompt="1"/>
          </p:nvPr>
        </p:nvSpPr>
        <p:spPr>
          <a:xfrm>
            <a:off x="504000" y="3273555"/>
            <a:ext cx="4147527" cy="677108"/>
          </a:xfrm>
          <a:solidFill>
            <a:schemeClr val="accent3"/>
          </a:solidFill>
        </p:spPr>
        <p:txBody>
          <a:bodyPr vert="horz" wrap="none" lIns="72000" tIns="0" rIns="72000" bIns="0" rtlCol="0" anchor="ctr">
            <a:spAutoFit/>
          </a:bodyPr>
          <a:lstStyle>
            <a:lvl1pPr marL="0" indent="0" algn="l">
              <a:lnSpc>
                <a:spcPct val="100000"/>
              </a:lnSpc>
              <a:buFontTx/>
              <a:buNone/>
              <a:defRPr lang="en-US" sz="4400" b="1" dirty="0" smtClean="0">
                <a:solidFill>
                  <a:schemeClr val="bg1"/>
                </a:solidFill>
                <a:latin typeface="+mj-lt"/>
              </a:defRPr>
            </a:lvl1pPr>
          </a:lstStyle>
          <a:p>
            <a:pPr marL="571500" lvl="0" indent="-571500">
              <a:spcBef>
                <a:spcPct val="0"/>
              </a:spcBef>
            </a:pPr>
            <a:r>
              <a:rPr lang="en-US" dirty="0"/>
              <a:t>Sentence line 3</a:t>
            </a:r>
          </a:p>
        </p:txBody>
      </p:sp>
      <p:sp>
        <p:nvSpPr>
          <p:cNvPr id="14" name="Text Placeholder 13"/>
          <p:cNvSpPr>
            <a:spLocks noGrp="1"/>
          </p:cNvSpPr>
          <p:nvPr>
            <p:ph type="body" sz="quarter" idx="15" hasCustomPrompt="1"/>
          </p:nvPr>
        </p:nvSpPr>
        <p:spPr>
          <a:xfrm>
            <a:off x="504000" y="4068663"/>
            <a:ext cx="4147527" cy="677108"/>
          </a:xfrm>
          <a:solidFill>
            <a:schemeClr val="accent3"/>
          </a:solidFill>
        </p:spPr>
        <p:txBody>
          <a:bodyPr vert="horz" wrap="none" lIns="72000" tIns="0" rIns="72000" bIns="0" rtlCol="0" anchor="ctr">
            <a:spAutoFit/>
          </a:bodyPr>
          <a:lstStyle>
            <a:lvl1pPr marL="0" indent="0" algn="l">
              <a:lnSpc>
                <a:spcPct val="100000"/>
              </a:lnSpc>
              <a:buFontTx/>
              <a:buNone/>
              <a:defRPr lang="en-US" sz="4400" b="1" baseline="0" smtClean="0">
                <a:solidFill>
                  <a:schemeClr val="bg1"/>
                </a:solidFill>
                <a:latin typeface="+mj-lt"/>
              </a:defRPr>
            </a:lvl1pPr>
            <a:lvl2pPr>
              <a:defRPr lang="en-US" smtClean="0"/>
            </a:lvl2pPr>
            <a:lvl3pPr>
              <a:defRPr lang="en-US" smtClean="0"/>
            </a:lvl3pPr>
            <a:lvl4pPr>
              <a:defRPr lang="en-US" smtClean="0"/>
            </a:lvl4pPr>
            <a:lvl5pPr>
              <a:defRPr lang="en-GB"/>
            </a:lvl5pPr>
          </a:lstStyle>
          <a:p>
            <a:pPr marL="571500" lvl="0" indent="-571500">
              <a:spcBef>
                <a:spcPct val="0"/>
              </a:spcBef>
            </a:pPr>
            <a:r>
              <a:rPr lang="en-US" dirty="0"/>
              <a:t>Sentence line 4</a:t>
            </a:r>
          </a:p>
        </p:txBody>
      </p:sp>
      <p:sp>
        <p:nvSpPr>
          <p:cNvPr id="19" name="Text Placeholder 5"/>
          <p:cNvSpPr>
            <a:spLocks noGrp="1"/>
          </p:cNvSpPr>
          <p:nvPr>
            <p:ph type="body" sz="quarter" idx="16" hasCustomPrompt="1"/>
          </p:nvPr>
        </p:nvSpPr>
        <p:spPr>
          <a:xfrm>
            <a:off x="504000" y="1683339"/>
            <a:ext cx="4147527" cy="677108"/>
          </a:xfrm>
          <a:solidFill>
            <a:schemeClr val="accent3"/>
          </a:solidFill>
        </p:spPr>
        <p:txBody>
          <a:bodyPr wrap="none" lIns="72000" tIns="0" rIns="72000" bIns="0" rtlCol="0" anchor="ctr">
            <a:spAutoFit/>
          </a:bodyPr>
          <a:lstStyle>
            <a:lvl1pPr marL="0" indent="0" algn="l">
              <a:lnSpc>
                <a:spcPct val="100000"/>
              </a:lnSpc>
              <a:buFontTx/>
              <a:buNone/>
              <a:defRPr lang="en-US" sz="4400" b="1" dirty="0" smtClean="0">
                <a:solidFill>
                  <a:schemeClr val="bg1"/>
                </a:solidFill>
                <a:latin typeface="+mj-lt"/>
              </a:defRPr>
            </a:lvl1pPr>
            <a:lvl2pPr>
              <a:defRPr lang="en-US" dirty="0" smtClean="0"/>
            </a:lvl2pPr>
            <a:lvl3pPr>
              <a:defRPr lang="en-US" dirty="0" smtClean="0"/>
            </a:lvl3pPr>
            <a:lvl4pPr>
              <a:defRPr lang="en-US" dirty="0" smtClean="0"/>
            </a:lvl4pPr>
            <a:lvl5pPr>
              <a:defRPr lang="en-GB" dirty="0"/>
            </a:lvl5pPr>
          </a:lstStyle>
          <a:p>
            <a:pPr marL="571500" lvl="0" indent="-571500">
              <a:spcBef>
                <a:spcPct val="0"/>
              </a:spcBef>
            </a:pPr>
            <a:r>
              <a:rPr lang="en-US" dirty="0"/>
              <a:t>Sentence line 1</a:t>
            </a:r>
          </a:p>
        </p:txBody>
      </p:sp>
      <p:sp>
        <p:nvSpPr>
          <p:cNvPr id="11" name="TextBox 10"/>
          <p:cNvSpPr txBox="1"/>
          <p:nvPr userDrawn="1"/>
        </p:nvSpPr>
        <p:spPr bwMode="gray">
          <a:xfrm>
            <a:off x="504000" y="7377947"/>
            <a:ext cx="6153433" cy="180975"/>
          </a:xfrm>
          <a:prstGeom prst="rect">
            <a:avLst/>
          </a:prstGeom>
          <a:noFill/>
        </p:spPr>
        <p:txBody>
          <a:bodyPr wrap="none" lIns="0" tIns="0" rIns="0" bIns="0" rtlCol="0" anchor="ctr">
            <a:noAutofit/>
          </a:bodyPr>
          <a:lstStyle/>
          <a:p>
            <a:r>
              <a:rPr lang="en-GB" sz="700" dirty="0">
                <a:solidFill>
                  <a:schemeClr val="tx1"/>
                </a:solidFill>
                <a:latin typeface="Segoe UI" panose="020B0502040204020203" pitchFamily="34" charset="0"/>
              </a:rPr>
              <a:t>IMQ Data Flow | May 2018 | Version 1  | Internal Use Only   </a:t>
            </a:r>
          </a:p>
        </p:txBody>
      </p:sp>
      <p:sp>
        <p:nvSpPr>
          <p:cNvPr id="15" name="TextBox 14"/>
          <p:cNvSpPr txBox="1"/>
          <p:nvPr userDrawn="1"/>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tx1"/>
                </a:solidFill>
                <a:latin typeface="+mn-lt"/>
              </a:rPr>
              <a:pPr algn="r">
                <a:lnSpc>
                  <a:spcPct val="110000"/>
                </a:lnSpc>
                <a:spcBef>
                  <a:spcPts val="2760"/>
                </a:spcBef>
                <a:buClr>
                  <a:schemeClr val="bg2"/>
                </a:buClr>
              </a:pPr>
              <a:t>‹#›</a:t>
            </a:fld>
            <a:endParaRPr lang="en-GB" sz="900" dirty="0">
              <a:solidFill>
                <a:schemeClr val="tx1"/>
              </a:solidFill>
              <a:latin typeface="+mn-lt"/>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4000" y="6695948"/>
            <a:ext cx="2004921" cy="385200"/>
          </a:xfrm>
          <a:prstGeom prst="rect">
            <a:avLst/>
          </a:prstGeom>
        </p:spPr>
      </p:pic>
    </p:spTree>
    <p:extLst>
      <p:ext uri="{BB962C8B-B14F-4D97-AF65-F5344CB8AC3E}">
        <p14:creationId xmlns:p14="http://schemas.microsoft.com/office/powerpoint/2010/main" val="73021473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emf"/><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Rectangle 4"/>
          <p:cNvSpPr/>
          <p:nvPr/>
        </p:nvSpPr>
        <p:spPr bwMode="gray">
          <a:xfrm>
            <a:off x="179390" y="179389"/>
            <a:ext cx="13085761" cy="719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5638" tIns="82819" rIns="165638" bIns="82819" numCol="1" spcCol="0" rtlCol="0" fromWordArt="0" anchor="ctr" anchorCtr="0" forceAA="0" compatLnSpc="1">
            <a:prstTxWarp prst="textNoShape">
              <a:avLst/>
            </a:prstTxWarp>
            <a:noAutofit/>
          </a:bodyPr>
          <a:lstStyle/>
          <a:p>
            <a:pPr algn="ctr">
              <a:lnSpc>
                <a:spcPct val="110000"/>
              </a:lnSpc>
              <a:spcBef>
                <a:spcPts val="2760"/>
              </a:spcBef>
              <a:buClr>
                <a:schemeClr val="bg2"/>
              </a:buClr>
            </a:pPr>
            <a:endParaRPr lang="en-GB" sz="3200" dirty="0">
              <a:solidFill>
                <a:schemeClr val="bg1"/>
              </a:solidFill>
              <a:latin typeface="Segoe UI" panose="020B0502040204020203" pitchFamily="34" charset="0"/>
            </a:endParaRPr>
          </a:p>
        </p:txBody>
      </p:sp>
      <p:pic>
        <p:nvPicPr>
          <p:cNvPr id="10" name="Picture 9"/>
          <p:cNvPicPr>
            <a:picLocks noChangeAspect="1"/>
          </p:cNvPicPr>
          <p:nvPr userDrawn="1"/>
        </p:nvPicPr>
        <p:blipFill rotWithShape="1">
          <a:blip r:embed="rId35" cstate="print">
            <a:extLst>
              <a:ext uri="{28A0092B-C50C-407E-A947-70E740481C1C}">
                <a14:useLocalDpi xmlns:a14="http://schemas.microsoft.com/office/drawing/2010/main" val="0"/>
              </a:ext>
            </a:extLst>
          </a:blip>
          <a:srcRect r="78930"/>
          <a:stretch/>
        </p:blipFill>
        <p:spPr>
          <a:xfrm>
            <a:off x="504001" y="6695948"/>
            <a:ext cx="422432" cy="385200"/>
          </a:xfrm>
          <a:prstGeom prst="rect">
            <a:avLst/>
          </a:prstGeom>
        </p:spPr>
      </p:pic>
      <p:sp>
        <p:nvSpPr>
          <p:cNvPr id="4" name="TextBox 3"/>
          <p:cNvSpPr txBox="1"/>
          <p:nvPr/>
        </p:nvSpPr>
        <p:spPr>
          <a:xfrm>
            <a:off x="12856690" y="7399656"/>
            <a:ext cx="426079" cy="152349"/>
          </a:xfrm>
          <a:prstGeom prst="rect">
            <a:avLst/>
          </a:prstGeom>
          <a:noFill/>
        </p:spPr>
        <p:txBody>
          <a:bodyPr wrap="square" lIns="0" tIns="0" rIns="0" bIns="0" rtlCol="0">
            <a:spAutoFit/>
          </a:bodyPr>
          <a:lstStyle/>
          <a:p>
            <a:pPr algn="r">
              <a:lnSpc>
                <a:spcPct val="110000"/>
              </a:lnSpc>
              <a:spcBef>
                <a:spcPts val="2760"/>
              </a:spcBef>
              <a:buClr>
                <a:schemeClr val="bg2"/>
              </a:buClr>
            </a:pPr>
            <a:fld id="{08492756-E806-4604-9C5F-A6997CE6540C}" type="slidenum">
              <a:rPr lang="en-GB" sz="900" smtClean="0">
                <a:solidFill>
                  <a:schemeClr val="bg1"/>
                </a:solidFill>
                <a:latin typeface="+mn-lt"/>
              </a:rPr>
              <a:pPr algn="r">
                <a:lnSpc>
                  <a:spcPct val="110000"/>
                </a:lnSpc>
                <a:spcBef>
                  <a:spcPts val="2760"/>
                </a:spcBef>
                <a:buClr>
                  <a:schemeClr val="bg2"/>
                </a:buClr>
              </a:pPr>
              <a:t>‹#›</a:t>
            </a:fld>
            <a:endParaRPr lang="en-GB" sz="900" dirty="0">
              <a:solidFill>
                <a:schemeClr val="bg1"/>
              </a:solidFill>
              <a:latin typeface="+mn-lt"/>
            </a:endParaRPr>
          </a:p>
        </p:txBody>
      </p:sp>
      <p:sp>
        <p:nvSpPr>
          <p:cNvPr id="2" name="Title Placeholder 1"/>
          <p:cNvSpPr>
            <a:spLocks noGrp="1"/>
          </p:cNvSpPr>
          <p:nvPr>
            <p:ph type="title"/>
          </p:nvPr>
        </p:nvSpPr>
        <p:spPr bwMode="gray">
          <a:xfrm>
            <a:off x="504000" y="504000"/>
            <a:ext cx="3756187" cy="553998"/>
          </a:xfrm>
          <a:prstGeom prst="rect">
            <a:avLst/>
          </a:prstGeom>
          <a:solidFill>
            <a:schemeClr val="accent3"/>
          </a:solidFill>
        </p:spPr>
        <p:txBody>
          <a:bodyPr wrap="none" lIns="82819" tIns="0" rIns="82819" bIns="0" rtlCol="0" anchor="ctr">
            <a:spAutoFit/>
          </a:bodyPr>
          <a:lstStyle/>
          <a:p>
            <a:pPr marL="0" lvl="0" indent="0" algn="l">
              <a:spcBef>
                <a:spcPct val="20000"/>
              </a:spcBef>
              <a:buFont typeface="Arial" panose="020B0604020202020204" pitchFamily="34" charset="0"/>
            </a:pPr>
            <a:r>
              <a:rPr lang="en-US" dirty="0"/>
              <a:t>Click to edit title</a:t>
            </a:r>
            <a:endParaRPr lang="en-GB" dirty="0"/>
          </a:p>
        </p:txBody>
      </p:sp>
      <p:sp>
        <p:nvSpPr>
          <p:cNvPr id="3" name="Text Placeholder 2"/>
          <p:cNvSpPr>
            <a:spLocks noGrp="1"/>
          </p:cNvSpPr>
          <p:nvPr>
            <p:ph type="body" idx="1"/>
          </p:nvPr>
        </p:nvSpPr>
        <p:spPr bwMode="gray">
          <a:xfrm>
            <a:off x="503999" y="1548000"/>
            <a:ext cx="12443515" cy="4968688"/>
          </a:xfrm>
          <a:prstGeom prst="rect">
            <a:avLst/>
          </a:prstGeom>
        </p:spPr>
        <p:txBody>
          <a:bodyPr vert="horz" lIns="0" tIns="0" rIns="0" bIns="0" rtlCol="0">
            <a:no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Box 7"/>
          <p:cNvSpPr txBox="1"/>
          <p:nvPr/>
        </p:nvSpPr>
        <p:spPr bwMode="gray">
          <a:xfrm>
            <a:off x="504000" y="7380294"/>
            <a:ext cx="4896000" cy="180975"/>
          </a:xfrm>
          <a:prstGeom prst="rect">
            <a:avLst/>
          </a:prstGeom>
          <a:noFill/>
        </p:spPr>
        <p:txBody>
          <a:bodyPr wrap="none" lIns="0" tIns="0" rIns="0" bIns="0" rtlCol="0" anchor="ctr">
            <a:noAutofit/>
          </a:bodyPr>
          <a:lstStyle/>
          <a:p>
            <a:r>
              <a:rPr lang="en-GB" sz="700" dirty="0">
                <a:solidFill>
                  <a:schemeClr val="bg1"/>
                </a:solidFill>
                <a:latin typeface="+mn-lt"/>
              </a:rPr>
              <a:t>Data Flow | January 2021| Version 1  | Internal Use Only   </a:t>
            </a:r>
          </a:p>
        </p:txBody>
      </p:sp>
    </p:spTree>
    <p:extLst>
      <p:ext uri="{BB962C8B-B14F-4D97-AF65-F5344CB8AC3E}">
        <p14:creationId xmlns:p14="http://schemas.microsoft.com/office/powerpoint/2010/main" val="3137976078"/>
      </p:ext>
    </p:extLst>
  </p:cSld>
  <p:clrMap bg1="lt1" tx1="dk1" bg2="lt2" tx2="dk2" accent1="accent1" accent2="accent2" accent3="accent3" accent4="accent4" accent5="accent5" accent6="accent6" hlink="hlink" folHlink="folHlink"/>
  <p:sldLayoutIdLst>
    <p:sldLayoutId id="2147483876" r:id="rId1"/>
    <p:sldLayoutId id="2147483649" r:id="rId2"/>
    <p:sldLayoutId id="2147483670" r:id="rId3"/>
    <p:sldLayoutId id="2147483904" r:id="rId4"/>
    <p:sldLayoutId id="2147483875" r:id="rId5"/>
    <p:sldLayoutId id="2147483874" r:id="rId6"/>
    <p:sldLayoutId id="2147483883" r:id="rId7"/>
    <p:sldLayoutId id="2147483671" r:id="rId8"/>
    <p:sldLayoutId id="2147483672" r:id="rId9"/>
    <p:sldLayoutId id="2147484053" r:id="rId10"/>
    <p:sldLayoutId id="2147484052" r:id="rId11"/>
    <p:sldLayoutId id="2147483882" r:id="rId12"/>
    <p:sldLayoutId id="2147484050" r:id="rId13"/>
    <p:sldLayoutId id="2147484051" r:id="rId14"/>
    <p:sldLayoutId id="2147483915" r:id="rId15"/>
    <p:sldLayoutId id="2147484054" r:id="rId16"/>
    <p:sldLayoutId id="2147483682" r:id="rId17"/>
    <p:sldLayoutId id="2147483674" r:id="rId18"/>
    <p:sldLayoutId id="2147483677" r:id="rId19"/>
    <p:sldLayoutId id="2147483778" r:id="rId20"/>
    <p:sldLayoutId id="2147483896" r:id="rId21"/>
    <p:sldLayoutId id="2147483905" r:id="rId22"/>
    <p:sldLayoutId id="2147483906" r:id="rId23"/>
    <p:sldLayoutId id="2147483908" r:id="rId24"/>
    <p:sldLayoutId id="2147483907" r:id="rId25"/>
    <p:sldLayoutId id="2147483909" r:id="rId26"/>
    <p:sldLayoutId id="2147483713" r:id="rId27"/>
    <p:sldLayoutId id="2147483916" r:id="rId28"/>
    <p:sldLayoutId id="2147483917" r:id="rId29"/>
    <p:sldLayoutId id="2147483884" r:id="rId30"/>
    <p:sldLayoutId id="2147483888" r:id="rId31"/>
    <p:sldLayoutId id="2147483889" r:id="rId32"/>
    <p:sldLayoutId id="2147483860" r:id="rId33"/>
  </p:sldLayoutIdLst>
  <p:transition>
    <p:fade/>
  </p:transition>
  <p:hf hdr="0" ftr="0" dt="0"/>
  <p:txStyles>
    <p:titleStyle>
      <a:lvl1pPr algn="ctr" defTabSz="1051802" rtl="0" eaLnBrk="1" latinLnBrk="0" hangingPunct="1">
        <a:lnSpc>
          <a:spcPct val="100000"/>
        </a:lnSpc>
        <a:spcBef>
          <a:spcPts val="0"/>
        </a:spcBef>
        <a:buNone/>
        <a:defRPr lang="en-GB" sz="3600" b="1" kern="1200" smtClean="0">
          <a:solidFill>
            <a:schemeClr val="bg1"/>
          </a:solidFill>
          <a:latin typeface="+mj-lt"/>
          <a:ea typeface="+mn-ea"/>
          <a:cs typeface="+mn-cs"/>
        </a:defRPr>
      </a:lvl1pPr>
    </p:titleStyle>
    <p:bodyStyle>
      <a:lvl1pPr marL="0" indent="0" algn="l" defTabSz="1051802" rtl="0" eaLnBrk="1" latinLnBrk="0" hangingPunct="1">
        <a:lnSpc>
          <a:spcPct val="100000"/>
        </a:lnSpc>
        <a:spcBef>
          <a:spcPts val="500"/>
        </a:spcBef>
        <a:spcAft>
          <a:spcPts val="500"/>
        </a:spcAft>
        <a:buClr>
          <a:schemeClr val="tx1"/>
        </a:buClr>
        <a:buFont typeface="Wingdings" panose="05000000000000000000" pitchFamily="2" charset="2"/>
        <a:buNone/>
        <a:defRPr sz="2600" kern="1200">
          <a:solidFill>
            <a:schemeClr val="tx1"/>
          </a:solidFill>
          <a:latin typeface="+mn-lt"/>
          <a:ea typeface="+mn-ea"/>
          <a:cs typeface="+mn-cs"/>
        </a:defRPr>
      </a:lvl1pPr>
      <a:lvl2pPr marL="328613" indent="-328613" algn="l" defTabSz="1051802" rtl="0" eaLnBrk="1" latinLnBrk="0" hangingPunct="1">
        <a:lnSpc>
          <a:spcPct val="100000"/>
        </a:lnSpc>
        <a:spcBef>
          <a:spcPts val="500"/>
        </a:spcBef>
        <a:spcAft>
          <a:spcPts val="500"/>
        </a:spcAft>
        <a:buClr>
          <a:schemeClr val="tx1"/>
        </a:buClr>
        <a:buFont typeface="Wingdings" panose="05000000000000000000" pitchFamily="2" charset="2"/>
        <a:buChar char="§"/>
        <a:defRPr sz="2600" kern="1200">
          <a:solidFill>
            <a:schemeClr val="tx1"/>
          </a:solidFill>
          <a:latin typeface="+mn-lt"/>
          <a:ea typeface="+mn-ea"/>
          <a:cs typeface="+mn-cs"/>
        </a:defRPr>
      </a:lvl2pPr>
      <a:lvl3pPr marL="709613" indent="-261938" algn="l" defTabSz="1051802" rtl="0" eaLnBrk="1" latinLnBrk="0" hangingPunct="1">
        <a:lnSpc>
          <a:spcPct val="100000"/>
        </a:lnSpc>
        <a:spcBef>
          <a:spcPts val="500"/>
        </a:spcBef>
        <a:spcAft>
          <a:spcPts val="500"/>
        </a:spcAft>
        <a:buClr>
          <a:schemeClr val="tx1"/>
        </a:buClr>
        <a:buFont typeface="Geomanist Light" pitchFamily="50" charset="0"/>
        <a:buChar char="–"/>
        <a:defRPr sz="2600" kern="1200">
          <a:solidFill>
            <a:schemeClr val="tx1"/>
          </a:solidFill>
          <a:latin typeface="+mn-lt"/>
          <a:ea typeface="+mn-ea"/>
          <a:cs typeface="+mn-cs"/>
        </a:defRPr>
      </a:lvl3pPr>
      <a:lvl4pPr marL="1157288" indent="-261938" algn="l" defTabSz="1051802" rtl="0" eaLnBrk="1" latinLnBrk="0" hangingPunct="1">
        <a:lnSpc>
          <a:spcPct val="100000"/>
        </a:lnSpc>
        <a:spcBef>
          <a:spcPts val="500"/>
        </a:spcBef>
        <a:spcAft>
          <a:spcPts val="500"/>
        </a:spcAft>
        <a:buClr>
          <a:schemeClr val="tx1"/>
        </a:buClr>
        <a:buFont typeface="Geomanist Light" pitchFamily="50" charset="0"/>
        <a:buChar char="–"/>
        <a:defRPr sz="2600" kern="1200">
          <a:solidFill>
            <a:schemeClr val="tx1"/>
          </a:solidFill>
          <a:latin typeface="+mn-lt"/>
          <a:ea typeface="+mn-ea"/>
          <a:cs typeface="+mn-cs"/>
        </a:defRPr>
      </a:lvl4pPr>
      <a:lvl5pPr marL="1530350" indent="-261938" algn="l" defTabSz="1051802" rtl="0" eaLnBrk="1" latinLnBrk="0" hangingPunct="1">
        <a:lnSpc>
          <a:spcPct val="100000"/>
        </a:lnSpc>
        <a:spcBef>
          <a:spcPts val="500"/>
        </a:spcBef>
        <a:spcAft>
          <a:spcPts val="500"/>
        </a:spcAft>
        <a:buClr>
          <a:schemeClr val="tx1"/>
        </a:buClr>
        <a:buFont typeface="Geomanist Light" pitchFamily="50" charset="0"/>
        <a:buChar char="–"/>
        <a:defRPr sz="2600" kern="1200">
          <a:solidFill>
            <a:schemeClr val="tx1"/>
          </a:solidFill>
          <a:latin typeface="+mn-lt"/>
          <a:ea typeface="+mn-ea"/>
          <a:cs typeface="+mn-cs"/>
        </a:defRPr>
      </a:lvl5pPr>
      <a:lvl6pPr marL="2892458" indent="-262950" algn="l" defTabSz="10518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418359" indent="-262950" algn="l" defTabSz="10518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3944260" indent="-262950" algn="l" defTabSz="10518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470162" indent="-262950" algn="l" defTabSz="10518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051802" rtl="0" eaLnBrk="1" latinLnBrk="0" hangingPunct="1">
        <a:defRPr sz="2100" kern="1200">
          <a:solidFill>
            <a:schemeClr val="tx1"/>
          </a:solidFill>
          <a:latin typeface="+mn-lt"/>
          <a:ea typeface="+mn-ea"/>
          <a:cs typeface="+mn-cs"/>
        </a:defRPr>
      </a:lvl1pPr>
      <a:lvl2pPr marL="525902" algn="l" defTabSz="1051802" rtl="0" eaLnBrk="1" latinLnBrk="0" hangingPunct="1">
        <a:defRPr sz="2100" kern="1200">
          <a:solidFill>
            <a:schemeClr val="tx1"/>
          </a:solidFill>
          <a:latin typeface="+mn-lt"/>
          <a:ea typeface="+mn-ea"/>
          <a:cs typeface="+mn-cs"/>
        </a:defRPr>
      </a:lvl2pPr>
      <a:lvl3pPr marL="1051802" algn="l" defTabSz="1051802" rtl="0" eaLnBrk="1" latinLnBrk="0" hangingPunct="1">
        <a:defRPr sz="2100" kern="1200">
          <a:solidFill>
            <a:schemeClr val="tx1"/>
          </a:solidFill>
          <a:latin typeface="+mn-lt"/>
          <a:ea typeface="+mn-ea"/>
          <a:cs typeface="+mn-cs"/>
        </a:defRPr>
      </a:lvl3pPr>
      <a:lvl4pPr marL="1577704" algn="l" defTabSz="1051802" rtl="0" eaLnBrk="1" latinLnBrk="0" hangingPunct="1">
        <a:defRPr sz="2100" kern="1200">
          <a:solidFill>
            <a:schemeClr val="tx1"/>
          </a:solidFill>
          <a:latin typeface="+mn-lt"/>
          <a:ea typeface="+mn-ea"/>
          <a:cs typeface="+mn-cs"/>
        </a:defRPr>
      </a:lvl4pPr>
      <a:lvl5pPr marL="2103606" algn="l" defTabSz="1051802" rtl="0" eaLnBrk="1" latinLnBrk="0" hangingPunct="1">
        <a:defRPr sz="2100" kern="1200">
          <a:solidFill>
            <a:schemeClr val="tx1"/>
          </a:solidFill>
          <a:latin typeface="+mn-lt"/>
          <a:ea typeface="+mn-ea"/>
          <a:cs typeface="+mn-cs"/>
        </a:defRPr>
      </a:lvl5pPr>
      <a:lvl6pPr marL="2629507" algn="l" defTabSz="1051802" rtl="0" eaLnBrk="1" latinLnBrk="0" hangingPunct="1">
        <a:defRPr sz="2100" kern="1200">
          <a:solidFill>
            <a:schemeClr val="tx1"/>
          </a:solidFill>
          <a:latin typeface="+mn-lt"/>
          <a:ea typeface="+mn-ea"/>
          <a:cs typeface="+mn-cs"/>
        </a:defRPr>
      </a:lvl6pPr>
      <a:lvl7pPr marL="3155408" algn="l" defTabSz="1051802" rtl="0" eaLnBrk="1" latinLnBrk="0" hangingPunct="1">
        <a:defRPr sz="2100" kern="1200">
          <a:solidFill>
            <a:schemeClr val="tx1"/>
          </a:solidFill>
          <a:latin typeface="+mn-lt"/>
          <a:ea typeface="+mn-ea"/>
          <a:cs typeface="+mn-cs"/>
        </a:defRPr>
      </a:lvl7pPr>
      <a:lvl8pPr marL="3681310" algn="l" defTabSz="1051802" rtl="0" eaLnBrk="1" latinLnBrk="0" hangingPunct="1">
        <a:defRPr sz="2100" kern="1200">
          <a:solidFill>
            <a:schemeClr val="tx1"/>
          </a:solidFill>
          <a:latin typeface="+mn-lt"/>
          <a:ea typeface="+mn-ea"/>
          <a:cs typeface="+mn-cs"/>
        </a:defRPr>
      </a:lvl8pPr>
      <a:lvl9pPr marL="4207211" algn="l" defTabSz="1051802"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105" userDrawn="1">
          <p15:clr>
            <a:srgbClr val="F26B43"/>
          </p15:clr>
        </p15:guide>
        <p15:guide id="3" pos="8361" userDrawn="1">
          <p15:clr>
            <a:srgbClr val="F26B43"/>
          </p15:clr>
        </p15:guide>
        <p15:guide id="4" orient="horz" pos="114" userDrawn="1">
          <p15:clr>
            <a:srgbClr val="F26B43"/>
          </p15:clr>
        </p15:guide>
        <p15:guide id="5" orient="horz" pos="4649" userDrawn="1">
          <p15:clr>
            <a:srgbClr val="F26B43"/>
          </p15:clr>
        </p15:guide>
        <p15:guide id="6" orient="horz" pos="320" userDrawn="1">
          <p15:clr>
            <a:srgbClr val="F26B43"/>
          </p15:clr>
        </p15:guide>
        <p15:guide id="7" orient="horz" pos="4446" userDrawn="1">
          <p15:clr>
            <a:srgbClr val="F26B43"/>
          </p15:clr>
        </p15:guide>
        <p15:guide id="8" orient="horz" pos="4110" userDrawn="1">
          <p15:clr>
            <a:srgbClr val="F26B43"/>
          </p15:clr>
        </p15:guide>
        <p15:guide id="9" pos="312" userDrawn="1">
          <p15:clr>
            <a:srgbClr val="F26B43"/>
          </p15:clr>
        </p15:guide>
        <p15:guide id="10" pos="8160" userDrawn="1">
          <p15:clr>
            <a:srgbClr val="F26B43"/>
          </p15:clr>
        </p15:guide>
        <p15:guide id="11" pos="4233" userDrawn="1">
          <p15:clr>
            <a:srgbClr val="F26B43"/>
          </p15:clr>
        </p15:guide>
        <p15:guide id="12" orient="horz" pos="23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8" Type="http://schemas.openxmlformats.org/officeDocument/2006/relationships/hyperlink" Target="mailto:sanjay.bhattacharya@ipsos.com" TargetMode="External"/><Relationship Id="rId13" Type="http://schemas.openxmlformats.org/officeDocument/2006/relationships/hyperlink" Target="mailto:Shekhar.S@ipsos.com" TargetMode="External"/><Relationship Id="rId3" Type="http://schemas.openxmlformats.org/officeDocument/2006/relationships/hyperlink" Target="mailto:Neeraj.Thakur@ipsos.com" TargetMode="External"/><Relationship Id="rId7" Type="http://schemas.openxmlformats.org/officeDocument/2006/relationships/hyperlink" Target="mailto:Kaushal.Soni@ipsos.com" TargetMode="External"/><Relationship Id="rId12" Type="http://schemas.openxmlformats.org/officeDocument/2006/relationships/hyperlink" Target="mailto:M.Sukkur@ipsos.com" TargetMode="External"/><Relationship Id="rId2" Type="http://schemas.openxmlformats.org/officeDocument/2006/relationships/hyperlink" Target="mailto:Rakesh.Singh@ipsos.com" TargetMode="External"/><Relationship Id="rId1" Type="http://schemas.openxmlformats.org/officeDocument/2006/relationships/slideLayout" Target="../slideLayouts/slideLayout18.xml"/><Relationship Id="rId6" Type="http://schemas.openxmlformats.org/officeDocument/2006/relationships/hyperlink" Target="mailto:Sukhvinder.Singh@ipsos.com" TargetMode="External"/><Relationship Id="rId11" Type="http://schemas.openxmlformats.org/officeDocument/2006/relationships/hyperlink" Target="mailto:M.Nowsath@ipsos.com" TargetMode="External"/><Relationship Id="rId5" Type="http://schemas.openxmlformats.org/officeDocument/2006/relationships/hyperlink" Target="mailto:Sitaraman.Singh@ipsos.com" TargetMode="External"/><Relationship Id="rId10" Type="http://schemas.openxmlformats.org/officeDocument/2006/relationships/hyperlink" Target="mailto:A.Chelliah@ipsos.com" TargetMode="External"/><Relationship Id="rId4" Type="http://schemas.openxmlformats.org/officeDocument/2006/relationships/hyperlink" Target="mailto:Risabh.Gupta@ipsos.com" TargetMode="External"/><Relationship Id="rId9" Type="http://schemas.openxmlformats.org/officeDocument/2006/relationships/hyperlink" Target="mailto:balaram.senapati@ipsos.com" TargetMode="External"/><Relationship Id="rId14" Type="http://schemas.openxmlformats.org/officeDocument/2006/relationships/hyperlink" Target="mailto:Kanakaraju.B@ipsos.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hyperlink" Target="https://ipsosgroup.sharepoint.com/sites/uk/business-excellence/GDPR/Documents/171128%20Personal%20Data%20Guidance%20and%20Definition%20V2%20Internal%20Use.docx?d=w991a747260e2416099e70cccb5501375&amp;csf=1&amp;e=IGnQp1" TargetMode="Externa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hyperlink" Target="https://ipsosgroup.sharepoint.com/sites/uk/business-excellence/GDPR/Documents/171128%20Personal%20Data%20Guidance%20and%20Definition%20V2%20Internal%20Use.docx?d=w991a747260e2416099e70cccb5501375&amp;csf=1&amp;e=IGnQp1" TargetMode="Externa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hyperlink" Target="https://ipsosgroup.sharepoint.com/sites/uk/business-excellence/Documents/Retention%20&amp;%20Destruction/Project%20Records%20Retention%20Destruction%20Procedure%20V4%20Internal%20Use.pdf" TargetMode="External"/><Relationship Id="rId2" Type="http://schemas.openxmlformats.org/officeDocument/2006/relationships/hyperlink" Target="https://ipsosgroup.sharepoint.com/sites/uk/business-excellence/Documents/BES%20Documents/Ipsos%20MORI%20Information%20classification%20and%20handling%20procedure%20V4%20Internal%20Use.pdf" TargetMode="External"/><Relationship Id="rId1" Type="http://schemas.openxmlformats.org/officeDocument/2006/relationships/slideLayout" Target="../slideLayouts/slideLayout18.xml"/><Relationship Id="rId5" Type="http://schemas.openxmlformats.org/officeDocument/2006/relationships/hyperlink" Target="https://transfer.ipsos.com/message/new" TargetMode="External"/><Relationship Id="rId4" Type="http://schemas.openxmlformats.org/officeDocument/2006/relationships/hyperlink" Target="https://ipsosgroup.sharepoint.com/sites/uk/business-excellence/Documents/Helpcards/encrypting_files_Helpcard%20v1.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t="15710"/>
          <a:stretch/>
        </p:blipFill>
        <p:spPr>
          <a:xfrm>
            <a:off x="0" y="0"/>
            <a:ext cx="13439775" cy="7561172"/>
          </a:xfrm>
          <a:prstGeom prst="rect">
            <a:avLst/>
          </a:prstGeom>
        </p:spPr>
      </p:pic>
      <p:sp>
        <p:nvSpPr>
          <p:cNvPr id="17" name="Text Placeholder 16"/>
          <p:cNvSpPr>
            <a:spLocks noGrp="1"/>
          </p:cNvSpPr>
          <p:nvPr>
            <p:ph type="body" sz="quarter" idx="16"/>
          </p:nvPr>
        </p:nvSpPr>
        <p:spPr>
          <a:xfrm>
            <a:off x="203210" y="548246"/>
            <a:ext cx="2791965" cy="677108"/>
          </a:xfrm>
        </p:spPr>
        <p:txBody>
          <a:bodyPr/>
          <a:lstStyle/>
          <a:p>
            <a:r>
              <a:rPr lang="en-GB" dirty="0"/>
              <a:t>Data Flow</a:t>
            </a: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78263"/>
          <a:stretch/>
        </p:blipFill>
        <p:spPr>
          <a:xfrm>
            <a:off x="504001" y="6695948"/>
            <a:ext cx="435800" cy="385200"/>
          </a:xfrm>
          <a:prstGeom prst="rect">
            <a:avLst/>
          </a:prstGeom>
        </p:spPr>
      </p:pic>
      <p:sp>
        <p:nvSpPr>
          <p:cNvPr id="3" name="Text Placeholder 2"/>
          <p:cNvSpPr>
            <a:spLocks noGrp="1"/>
          </p:cNvSpPr>
          <p:nvPr>
            <p:ph type="body" sz="quarter" idx="10"/>
          </p:nvPr>
        </p:nvSpPr>
        <p:spPr>
          <a:xfrm>
            <a:off x="485005" y="3132559"/>
            <a:ext cx="6098559" cy="1656184"/>
          </a:xfrm>
          <a:noFill/>
        </p:spPr>
        <p:txBody>
          <a:bodyPr/>
          <a:lstStyle/>
          <a:p>
            <a:r>
              <a:rPr lang="en-GB" sz="2400" b="1" dirty="0">
                <a:solidFill>
                  <a:sysClr val="windowText" lastClr="000000"/>
                </a:solidFill>
                <a:latin typeface="+mj-lt"/>
              </a:rPr>
              <a:t>Suitable for the following products:</a:t>
            </a:r>
          </a:p>
          <a:p>
            <a:pPr marL="342900" indent="-342900">
              <a:spcBef>
                <a:spcPts val="0"/>
              </a:spcBef>
              <a:buFont typeface="Arial" panose="020B0604020202020204" pitchFamily="34" charset="0"/>
              <a:buChar char="•"/>
            </a:pPr>
            <a:r>
              <a:rPr lang="en-GB" dirty="0">
                <a:solidFill>
                  <a:schemeClr val="tx1"/>
                </a:solidFill>
              </a:rPr>
              <a:t>Surveys fielded using a mixed methodology. Partly conducted </a:t>
            </a:r>
            <a:r>
              <a:rPr lang="en-GB">
                <a:solidFill>
                  <a:schemeClr val="tx1"/>
                </a:solidFill>
              </a:rPr>
              <a:t>by Telephonic </a:t>
            </a:r>
            <a:r>
              <a:rPr lang="en-GB" dirty="0">
                <a:solidFill>
                  <a:schemeClr val="tx1"/>
                </a:solidFill>
              </a:rPr>
              <a:t>+ F2F</a:t>
            </a:r>
          </a:p>
        </p:txBody>
      </p:sp>
    </p:spTree>
    <p:extLst>
      <p:ext uri="{BB962C8B-B14F-4D97-AF65-F5344CB8AC3E}">
        <p14:creationId xmlns:p14="http://schemas.microsoft.com/office/powerpoint/2010/main" val="110672453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897103299"/>
              </p:ext>
            </p:extLst>
          </p:nvPr>
        </p:nvGraphicFramePr>
        <p:xfrm>
          <a:off x="959247" y="1260351"/>
          <a:ext cx="11233248" cy="4871375"/>
        </p:xfrm>
        <a:graphic>
          <a:graphicData uri="http://schemas.openxmlformats.org/drawingml/2006/table">
            <a:tbl>
              <a:tblPr firstRow="1" firstCol="1" bandRow="1">
                <a:tableStyleId>{5C22544A-7EE6-4342-B048-85BDC9FD1C3A}</a:tableStyleId>
              </a:tblPr>
              <a:tblGrid>
                <a:gridCol w="3367596">
                  <a:extLst>
                    <a:ext uri="{9D8B030D-6E8A-4147-A177-3AD203B41FA5}">
                      <a16:colId xmlns:a16="http://schemas.microsoft.com/office/drawing/2014/main" val="1654173327"/>
                    </a:ext>
                  </a:extLst>
                </a:gridCol>
                <a:gridCol w="7865652">
                  <a:extLst>
                    <a:ext uri="{9D8B030D-6E8A-4147-A177-3AD203B41FA5}">
                      <a16:colId xmlns:a16="http://schemas.microsoft.com/office/drawing/2014/main" val="3258750467"/>
                    </a:ext>
                  </a:extLst>
                </a:gridCol>
              </a:tblGrid>
              <a:tr h="270016">
                <a:tc>
                  <a:txBody>
                    <a:bodyPr/>
                    <a:lstStyle/>
                    <a:p>
                      <a:pPr>
                        <a:lnSpc>
                          <a:spcPct val="107000"/>
                        </a:lnSpc>
                        <a:spcAft>
                          <a:spcPts val="0"/>
                        </a:spcAft>
                      </a:pPr>
                      <a:r>
                        <a:rPr lang="en-GB" sz="1400" kern="1200" dirty="0">
                          <a:effectLst/>
                        </a:rPr>
                        <a:t>Data Flow Project Name:</a:t>
                      </a:r>
                      <a:endParaRPr lang="en-GB" sz="1400" b="1" kern="1200" dirty="0">
                        <a:solidFill>
                          <a:schemeClr val="lt1"/>
                        </a:solidFill>
                        <a:effectLst/>
                        <a:latin typeface="+mn-lt"/>
                        <a:ea typeface="+mn-ea"/>
                        <a:cs typeface="+mn-cs"/>
                      </a:endParaRPr>
                    </a:p>
                  </a:txBody>
                  <a:tcPr marL="68580" marR="68580" marT="0" marB="0" anchor="ctr"/>
                </a:tc>
                <a:tc>
                  <a:txBody>
                    <a:bodyPr/>
                    <a:lstStyle/>
                    <a:p>
                      <a:pPr>
                        <a:lnSpc>
                          <a:spcPct val="107000"/>
                        </a:lnSpc>
                        <a:spcAft>
                          <a:spcPts val="0"/>
                        </a:spcAft>
                      </a:pPr>
                      <a:r>
                        <a:rPr lang="en-US" sz="1400" b="1" kern="1200" dirty="0">
                          <a:solidFill>
                            <a:schemeClr val="lt1"/>
                          </a:solidFill>
                          <a:effectLst/>
                          <a:latin typeface="+mn-lt"/>
                          <a:ea typeface="+mn-ea"/>
                          <a:cs typeface="+mn-cs"/>
                        </a:rPr>
                        <a:t>Project Smile-Brand Track on </a:t>
                      </a:r>
                      <a:r>
                        <a:rPr lang="en-US" sz="1400" b="1" kern="1200" dirty="0" err="1">
                          <a:solidFill>
                            <a:schemeClr val="lt1"/>
                          </a:solidFill>
                          <a:effectLst/>
                          <a:latin typeface="+mn-lt"/>
                          <a:ea typeface="+mn-ea"/>
                          <a:cs typeface="+mn-cs"/>
                        </a:rPr>
                        <a:t>IMF_Wave</a:t>
                      </a:r>
                      <a:r>
                        <a:rPr lang="en-US" sz="1400" b="1" kern="1200" dirty="0">
                          <a:solidFill>
                            <a:schemeClr val="lt1"/>
                          </a:solidFill>
                          <a:effectLst/>
                          <a:latin typeface="+mn-lt"/>
                          <a:ea typeface="+mn-ea"/>
                          <a:cs typeface="+mn-cs"/>
                        </a:rPr>
                        <a:t> 2(Q4)_22-010150-01</a:t>
                      </a:r>
                      <a:endParaRPr lang="en-GB" sz="1400" b="1" kern="1200" dirty="0">
                        <a:solidFill>
                          <a:schemeClr val="lt1"/>
                        </a:solidFill>
                        <a:effectLst/>
                        <a:latin typeface="+mn-lt"/>
                        <a:ea typeface="+mn-ea"/>
                        <a:cs typeface="+mn-cs"/>
                      </a:endParaRPr>
                    </a:p>
                  </a:txBody>
                  <a:tcPr marL="68580" marR="68580" marT="0" marB="0"/>
                </a:tc>
                <a:extLst>
                  <a:ext uri="{0D108BD9-81ED-4DB2-BD59-A6C34878D82A}">
                    <a16:rowId xmlns:a16="http://schemas.microsoft.com/office/drawing/2014/main" val="3623390288"/>
                  </a:ext>
                </a:extLst>
              </a:tr>
              <a:tr h="378054">
                <a:tc>
                  <a:txBody>
                    <a:bodyPr/>
                    <a:lstStyle/>
                    <a:p>
                      <a:pPr>
                        <a:lnSpc>
                          <a:spcPct val="107000"/>
                        </a:lnSpc>
                        <a:spcAft>
                          <a:spcPts val="0"/>
                        </a:spcAft>
                      </a:pPr>
                      <a:r>
                        <a:rPr lang="en-GB" sz="1400" kern="1200" dirty="0">
                          <a:effectLst/>
                        </a:rPr>
                        <a:t>Project Field Dates:</a:t>
                      </a:r>
                      <a:endParaRPr lang="en-GB" sz="1400" b="1" kern="1200" dirty="0">
                        <a:solidFill>
                          <a:schemeClr val="lt1"/>
                        </a:solidFill>
                        <a:effectLst/>
                        <a:latin typeface="+mn-lt"/>
                        <a:ea typeface="+mn-ea"/>
                        <a:cs typeface="+mn-cs"/>
                      </a:endParaRPr>
                    </a:p>
                  </a:txBody>
                  <a:tcPr marL="68580" marR="68580" marT="0" marB="0" anchor="ctr"/>
                </a:tc>
                <a:tc>
                  <a:txBody>
                    <a:bodyPr/>
                    <a:lstStyle/>
                    <a:p>
                      <a:pPr>
                        <a:lnSpc>
                          <a:spcPct val="107000"/>
                        </a:lnSpc>
                        <a:spcAft>
                          <a:spcPts val="0"/>
                        </a:spcAft>
                      </a:pPr>
                      <a:r>
                        <a:rPr lang="en-GB" sz="1400" b="1" kern="1200" dirty="0">
                          <a:solidFill>
                            <a:schemeClr val="accent6"/>
                          </a:solidFill>
                          <a:effectLst/>
                          <a:latin typeface="+mn-lt"/>
                          <a:ea typeface="+mn-ea"/>
                          <a:cs typeface="+mn-cs"/>
                        </a:rPr>
                        <a:t>04</a:t>
                      </a:r>
                      <a:r>
                        <a:rPr lang="en-GB" sz="1400" b="1" kern="1200" baseline="30000" dirty="0">
                          <a:solidFill>
                            <a:schemeClr val="accent6"/>
                          </a:solidFill>
                          <a:effectLst/>
                          <a:latin typeface="+mn-lt"/>
                          <a:ea typeface="+mn-ea"/>
                          <a:cs typeface="+mn-cs"/>
                        </a:rPr>
                        <a:t>th</a:t>
                      </a:r>
                      <a:r>
                        <a:rPr lang="en-GB" sz="1400" b="1" kern="1200" dirty="0">
                          <a:solidFill>
                            <a:schemeClr val="accent6"/>
                          </a:solidFill>
                          <a:effectLst/>
                          <a:latin typeface="+mn-lt"/>
                          <a:ea typeface="+mn-ea"/>
                          <a:cs typeface="+mn-cs"/>
                        </a:rPr>
                        <a:t> October 2022 – 31</a:t>
                      </a:r>
                      <a:r>
                        <a:rPr lang="en-GB" sz="1400" b="1" kern="1200" baseline="30000" dirty="0">
                          <a:solidFill>
                            <a:schemeClr val="accent6"/>
                          </a:solidFill>
                          <a:effectLst/>
                          <a:latin typeface="+mn-lt"/>
                          <a:ea typeface="+mn-ea"/>
                          <a:cs typeface="+mn-cs"/>
                        </a:rPr>
                        <a:t>st</a:t>
                      </a:r>
                      <a:r>
                        <a:rPr lang="en-GB" sz="1400" b="1" kern="1200" dirty="0">
                          <a:solidFill>
                            <a:schemeClr val="accent6"/>
                          </a:solidFill>
                          <a:effectLst/>
                          <a:latin typeface="+mn-lt"/>
                          <a:ea typeface="+mn-ea"/>
                          <a:cs typeface="+mn-cs"/>
                        </a:rPr>
                        <a:t> October 2022</a:t>
                      </a:r>
                    </a:p>
                  </a:txBody>
                  <a:tcPr marL="68580" marR="68580" marT="0" marB="0" anchor="ctr"/>
                </a:tc>
                <a:extLst>
                  <a:ext uri="{0D108BD9-81ED-4DB2-BD59-A6C34878D82A}">
                    <a16:rowId xmlns:a16="http://schemas.microsoft.com/office/drawing/2014/main" val="1531746357"/>
                  </a:ext>
                </a:extLst>
              </a:tr>
              <a:tr h="319215">
                <a:tc>
                  <a:txBody>
                    <a:bodyPr/>
                    <a:lstStyle/>
                    <a:p>
                      <a:pPr>
                        <a:lnSpc>
                          <a:spcPct val="107000"/>
                        </a:lnSpc>
                        <a:spcAft>
                          <a:spcPts val="0"/>
                        </a:spcAft>
                      </a:pPr>
                      <a:r>
                        <a:rPr lang="en-GB" sz="1400" kern="1200" dirty="0">
                          <a:effectLst/>
                        </a:rPr>
                        <a:t>Product type</a:t>
                      </a:r>
                      <a:endParaRPr lang="en-GB" sz="1400" b="1" kern="1200" dirty="0">
                        <a:solidFill>
                          <a:schemeClr val="lt1"/>
                        </a:solidFill>
                        <a:effectLst/>
                        <a:latin typeface="+mn-lt"/>
                        <a:ea typeface="+mn-ea"/>
                        <a:cs typeface="+mn-cs"/>
                      </a:endParaRPr>
                    </a:p>
                  </a:txBody>
                  <a:tcPr marL="68580" marR="68580" marT="0" marB="0" anchor="ctr"/>
                </a:tc>
                <a:tc>
                  <a:txBody>
                    <a:bodyPr/>
                    <a:lstStyle/>
                    <a:p>
                      <a:pPr>
                        <a:lnSpc>
                          <a:spcPct val="107000"/>
                        </a:lnSpc>
                        <a:spcAft>
                          <a:spcPts val="0"/>
                        </a:spcAft>
                      </a:pPr>
                      <a:r>
                        <a:rPr lang="en-US" sz="1400" b="1" u="none" kern="1200" dirty="0">
                          <a:solidFill>
                            <a:schemeClr val="accent6"/>
                          </a:solidFill>
                          <a:effectLst/>
                          <a:latin typeface="+mn-lt"/>
                          <a:ea typeface="+mn-ea"/>
                          <a:cs typeface="+mn-cs"/>
                        </a:rPr>
                        <a:t>To understand usage and attitude towards infant milk formula among pediatric patients</a:t>
                      </a:r>
                      <a:endParaRPr lang="en-GB" sz="1400" b="1" u="none" kern="1200" dirty="0">
                        <a:solidFill>
                          <a:schemeClr val="accent6"/>
                        </a:solidFill>
                        <a:effectLst/>
                        <a:latin typeface="+mn-lt"/>
                        <a:ea typeface="+mn-ea"/>
                        <a:cs typeface="+mn-cs"/>
                      </a:endParaRPr>
                    </a:p>
                  </a:txBody>
                  <a:tcPr marL="68580" marR="68580" marT="0" marB="0" anchor="ctr"/>
                </a:tc>
                <a:extLst>
                  <a:ext uri="{0D108BD9-81ED-4DB2-BD59-A6C34878D82A}">
                    <a16:rowId xmlns:a16="http://schemas.microsoft.com/office/drawing/2014/main" val="4180608609"/>
                  </a:ext>
                </a:extLst>
              </a:tr>
              <a:tr h="414034">
                <a:tc>
                  <a:txBody>
                    <a:bodyPr/>
                    <a:lstStyle/>
                    <a:p>
                      <a:pPr>
                        <a:lnSpc>
                          <a:spcPct val="107000"/>
                        </a:lnSpc>
                        <a:spcAft>
                          <a:spcPts val="0"/>
                        </a:spcAft>
                      </a:pPr>
                      <a:r>
                        <a:rPr lang="en-GB" sz="1400" kern="1200" dirty="0">
                          <a:effectLst/>
                        </a:rPr>
                        <a:t>Legal Basis</a:t>
                      </a:r>
                      <a:endParaRPr lang="en-GB" sz="1400" b="1" kern="1200" dirty="0">
                        <a:solidFill>
                          <a:schemeClr val="lt1"/>
                        </a:solidFill>
                        <a:effectLst/>
                        <a:latin typeface="+mn-lt"/>
                        <a:ea typeface="+mn-ea"/>
                        <a:cs typeface="+mn-cs"/>
                      </a:endParaRPr>
                    </a:p>
                  </a:txBody>
                  <a:tcPr marL="68580" marR="68580" marT="0" marB="0" anchor="ctr"/>
                </a:tc>
                <a:tc>
                  <a:txBody>
                    <a:bodyPr/>
                    <a:lstStyle/>
                    <a:p>
                      <a:pPr>
                        <a:lnSpc>
                          <a:spcPct val="107000"/>
                        </a:lnSpc>
                        <a:spcAft>
                          <a:spcPts val="0"/>
                        </a:spcAft>
                      </a:pPr>
                      <a:r>
                        <a:rPr lang="en-GB" sz="1400" b="1" kern="1200" dirty="0">
                          <a:effectLst/>
                        </a:rPr>
                        <a:t>Consent</a:t>
                      </a:r>
                      <a:endParaRPr lang="en-GB" sz="1400" b="1" kern="1200" dirty="0">
                        <a:solidFill>
                          <a:schemeClr val="accent6"/>
                        </a:solidFill>
                        <a:effectLst/>
                        <a:latin typeface="+mn-lt"/>
                        <a:ea typeface="+mn-ea"/>
                        <a:cs typeface="+mn-cs"/>
                      </a:endParaRPr>
                    </a:p>
                  </a:txBody>
                  <a:tcPr marL="68580" marR="68580" marT="0" marB="0" anchor="ctr"/>
                </a:tc>
                <a:extLst>
                  <a:ext uri="{0D108BD9-81ED-4DB2-BD59-A6C34878D82A}">
                    <a16:rowId xmlns:a16="http://schemas.microsoft.com/office/drawing/2014/main" val="1458559045"/>
                  </a:ext>
                </a:extLst>
              </a:tr>
              <a:tr h="835062">
                <a:tc>
                  <a:txBody>
                    <a:bodyPr/>
                    <a:lstStyle/>
                    <a:p>
                      <a:pPr>
                        <a:lnSpc>
                          <a:spcPct val="107000"/>
                        </a:lnSpc>
                        <a:spcAft>
                          <a:spcPts val="0"/>
                        </a:spcAft>
                      </a:pPr>
                      <a:r>
                        <a:rPr lang="en-GB" sz="1400" kern="1200" dirty="0">
                          <a:effectLst/>
                        </a:rPr>
                        <a:t>Details on data being passed</a:t>
                      </a:r>
                    </a:p>
                    <a:p>
                      <a:pPr>
                        <a:lnSpc>
                          <a:spcPct val="107000"/>
                        </a:lnSpc>
                        <a:spcAft>
                          <a:spcPts val="0"/>
                        </a:spcAft>
                      </a:pPr>
                      <a:r>
                        <a:rPr lang="en-GB" sz="1200" kern="1200" dirty="0">
                          <a:effectLst/>
                        </a:rPr>
                        <a:t>(number of records, content of data/elements, data classification):</a:t>
                      </a:r>
                      <a:endParaRPr lang="en-GB" sz="1200" b="1" kern="1200" dirty="0">
                        <a:solidFill>
                          <a:schemeClr val="lt1"/>
                        </a:solidFill>
                        <a:effectLst/>
                        <a:latin typeface="+mn-lt"/>
                        <a:ea typeface="+mn-ea"/>
                        <a:cs typeface="+mn-cs"/>
                      </a:endParaRPr>
                    </a:p>
                  </a:txBody>
                  <a:tcPr marL="68580" marR="68580" marT="0" marB="0" anchor="ctr"/>
                </a:tc>
                <a:tc>
                  <a:txBody>
                    <a:bodyPr/>
                    <a:lstStyle/>
                    <a:p>
                      <a:pPr marL="0" marR="0" lvl="0" indent="0" algn="l" defTabSz="1051802" rtl="0" eaLnBrk="1" fontAlgn="auto" latinLnBrk="0" hangingPunct="1">
                        <a:lnSpc>
                          <a:spcPct val="107000"/>
                        </a:lnSpc>
                        <a:spcBef>
                          <a:spcPts val="0"/>
                        </a:spcBef>
                        <a:spcAft>
                          <a:spcPts val="0"/>
                        </a:spcAft>
                        <a:buClrTx/>
                        <a:buSzTx/>
                        <a:buFontTx/>
                        <a:buNone/>
                        <a:tabLst/>
                        <a:defRPr/>
                      </a:pPr>
                      <a:r>
                        <a:rPr lang="en-GB" sz="1400" b="1" kern="1200" dirty="0">
                          <a:solidFill>
                            <a:schemeClr val="accent6"/>
                          </a:solidFill>
                          <a:effectLst/>
                          <a:latin typeface="+mn-lt"/>
                          <a:ea typeface="+mn-ea"/>
                          <a:cs typeface="+mn-cs"/>
                        </a:rPr>
                        <a:t>Data</a:t>
                      </a:r>
                      <a:r>
                        <a:rPr lang="en-GB" sz="1400" b="1" kern="1200" baseline="0" dirty="0">
                          <a:solidFill>
                            <a:schemeClr val="accent6"/>
                          </a:solidFill>
                          <a:effectLst/>
                          <a:latin typeface="+mn-lt"/>
                          <a:ea typeface="+mn-ea"/>
                          <a:cs typeface="+mn-cs"/>
                        </a:rPr>
                        <a:t> collected from field team will undergo </a:t>
                      </a:r>
                      <a:r>
                        <a:rPr lang="en-IN" sz="1400" b="1" kern="1200" baseline="0" dirty="0">
                          <a:solidFill>
                            <a:schemeClr val="accent6"/>
                          </a:solidFill>
                          <a:effectLst/>
                          <a:latin typeface="+mn-lt"/>
                          <a:ea typeface="+mn-ea"/>
                          <a:cs typeface="+mn-cs"/>
                        </a:rPr>
                        <a:t>quality checks and data processing will be done to analyse the findings</a:t>
                      </a:r>
                    </a:p>
                    <a:p>
                      <a:pPr>
                        <a:lnSpc>
                          <a:spcPct val="107000"/>
                        </a:lnSpc>
                        <a:spcAft>
                          <a:spcPts val="0"/>
                        </a:spcAft>
                      </a:pPr>
                      <a:endParaRPr lang="en-GB" sz="1400" b="1" kern="1200" dirty="0">
                        <a:solidFill>
                          <a:schemeClr val="accent6"/>
                        </a:solidFill>
                        <a:effectLst/>
                        <a:latin typeface="+mn-lt"/>
                        <a:ea typeface="+mn-ea"/>
                        <a:cs typeface="+mn-cs"/>
                      </a:endParaRPr>
                    </a:p>
                  </a:txBody>
                  <a:tcPr marL="68580" marR="68580" marT="0" marB="0" anchor="ctr"/>
                </a:tc>
                <a:extLst>
                  <a:ext uri="{0D108BD9-81ED-4DB2-BD59-A6C34878D82A}">
                    <a16:rowId xmlns:a16="http://schemas.microsoft.com/office/drawing/2014/main" val="3048702380"/>
                  </a:ext>
                </a:extLst>
              </a:tr>
              <a:tr h="2117268">
                <a:tc>
                  <a:txBody>
                    <a:bodyPr/>
                    <a:lstStyle/>
                    <a:p>
                      <a:pPr>
                        <a:lnSpc>
                          <a:spcPct val="107000"/>
                        </a:lnSpc>
                        <a:spcAft>
                          <a:spcPts val="0"/>
                        </a:spcAft>
                      </a:pPr>
                      <a:r>
                        <a:rPr lang="en-GB" sz="1400" kern="1200" dirty="0">
                          <a:effectLst/>
                        </a:rPr>
                        <a:t>Contact info for relevant data handlers:</a:t>
                      </a:r>
                      <a:r>
                        <a:rPr lang="en-US" sz="1400" kern="1200" dirty="0">
                          <a:effectLst/>
                        </a:rPr>
                        <a:t> </a:t>
                      </a:r>
                      <a:endParaRPr lang="en-GB" sz="1400" b="1" kern="1200" dirty="0">
                        <a:solidFill>
                          <a:schemeClr val="lt1"/>
                        </a:solidFill>
                        <a:effectLst/>
                        <a:latin typeface="+mn-lt"/>
                        <a:ea typeface="+mn-ea"/>
                        <a:cs typeface="+mn-cs"/>
                      </a:endParaRPr>
                    </a:p>
                  </a:txBody>
                  <a:tcPr marL="68580" marR="68580" marT="0" marB="0" anchor="ctr"/>
                </a:tc>
                <a:tc>
                  <a:txBody>
                    <a:bodyPr/>
                    <a:lstStyle/>
                    <a:p>
                      <a:pPr marL="0" marR="0" lvl="0" indent="0" algn="l" defTabSz="1051802" rtl="0" eaLnBrk="1" fontAlgn="auto" latinLnBrk="0" hangingPunct="1">
                        <a:lnSpc>
                          <a:spcPct val="107000"/>
                        </a:lnSpc>
                        <a:spcBef>
                          <a:spcPts val="0"/>
                        </a:spcBef>
                        <a:spcAft>
                          <a:spcPts val="0"/>
                        </a:spcAft>
                        <a:buClrTx/>
                        <a:buSzTx/>
                        <a:buFontTx/>
                        <a:buNone/>
                        <a:tabLst/>
                        <a:defRPr/>
                      </a:pPr>
                      <a:r>
                        <a:rPr lang="en-GB" sz="1400" b="1" kern="1200" dirty="0">
                          <a:solidFill>
                            <a:schemeClr val="accent6"/>
                          </a:solidFill>
                          <a:effectLst/>
                          <a:latin typeface="+mn-lt"/>
                          <a:ea typeface="+mn-ea"/>
                          <a:cs typeface="+mn-cs"/>
                        </a:rPr>
                        <a:t>FIELD EICS:</a:t>
                      </a:r>
                      <a:br>
                        <a:rPr lang="en-GB" sz="1400" b="1" kern="1200" dirty="0">
                          <a:solidFill>
                            <a:schemeClr val="accent6"/>
                          </a:solidFill>
                          <a:effectLst/>
                          <a:latin typeface="+mn-lt"/>
                          <a:ea typeface="+mn-ea"/>
                          <a:cs typeface="+mn-cs"/>
                        </a:rPr>
                      </a:br>
                      <a:r>
                        <a:rPr lang="en-GB" sz="1400" b="1" kern="1200" dirty="0">
                          <a:solidFill>
                            <a:schemeClr val="accent6"/>
                          </a:solidFill>
                          <a:effectLst/>
                          <a:latin typeface="+mn-lt"/>
                          <a:ea typeface="+mn-ea"/>
                          <a:cs typeface="+mn-cs"/>
                          <a:hlinkClick r:id="rId2"/>
                        </a:rPr>
                        <a:t>Rakesh.Singh@ipsos.com</a:t>
                      </a:r>
                      <a:r>
                        <a:rPr lang="en-GB" sz="1400" b="1" kern="1200" dirty="0">
                          <a:solidFill>
                            <a:schemeClr val="accent6"/>
                          </a:solidFill>
                          <a:effectLst/>
                          <a:latin typeface="+mn-lt"/>
                          <a:ea typeface="+mn-ea"/>
                          <a:cs typeface="+mn-cs"/>
                        </a:rPr>
                        <a:t> ; </a:t>
                      </a:r>
                      <a:r>
                        <a:rPr lang="en-GB" sz="1400" b="1" kern="1200" dirty="0">
                          <a:solidFill>
                            <a:schemeClr val="accent6"/>
                          </a:solidFill>
                          <a:effectLst/>
                          <a:latin typeface="+mn-lt"/>
                          <a:ea typeface="+mn-ea"/>
                          <a:cs typeface="+mn-cs"/>
                          <a:hlinkClick r:id="rId3"/>
                        </a:rPr>
                        <a:t>Neeraj.Thakur@ipsos.com</a:t>
                      </a:r>
                      <a:r>
                        <a:rPr lang="en-GB" sz="1400" b="1" kern="1200" dirty="0">
                          <a:solidFill>
                            <a:schemeClr val="accent6"/>
                          </a:solidFill>
                          <a:effectLst/>
                          <a:latin typeface="+mn-lt"/>
                          <a:ea typeface="+mn-ea"/>
                          <a:cs typeface="+mn-cs"/>
                        </a:rPr>
                        <a:t> ; </a:t>
                      </a:r>
                      <a:r>
                        <a:rPr lang="en-GB" sz="1400" b="1" kern="1200" dirty="0">
                          <a:solidFill>
                            <a:schemeClr val="accent6"/>
                          </a:solidFill>
                          <a:effectLst/>
                          <a:latin typeface="+mn-lt"/>
                          <a:ea typeface="+mn-ea"/>
                          <a:cs typeface="+mn-cs"/>
                          <a:hlinkClick r:id="rId4"/>
                        </a:rPr>
                        <a:t>Risabh.Gupta@ipsos.com</a:t>
                      </a:r>
                      <a:r>
                        <a:rPr lang="en-GB" sz="1400" b="1" kern="1200" dirty="0">
                          <a:solidFill>
                            <a:schemeClr val="accent6"/>
                          </a:solidFill>
                          <a:effectLst/>
                          <a:latin typeface="+mn-lt"/>
                          <a:ea typeface="+mn-ea"/>
                          <a:cs typeface="+mn-cs"/>
                        </a:rPr>
                        <a:t> ; </a:t>
                      </a:r>
                      <a:r>
                        <a:rPr lang="en-GB" sz="1400" b="1" kern="1200" dirty="0">
                          <a:solidFill>
                            <a:schemeClr val="accent6"/>
                          </a:solidFill>
                          <a:effectLst/>
                          <a:latin typeface="+mn-lt"/>
                          <a:ea typeface="+mn-ea"/>
                          <a:cs typeface="+mn-cs"/>
                          <a:hlinkClick r:id="rId5"/>
                        </a:rPr>
                        <a:t>Sitaraman.Singh@ipsos.com</a:t>
                      </a:r>
                      <a:r>
                        <a:rPr lang="en-GB" sz="1400" b="1" kern="1200" dirty="0">
                          <a:solidFill>
                            <a:schemeClr val="accent6"/>
                          </a:solidFill>
                          <a:effectLst/>
                          <a:latin typeface="+mn-lt"/>
                          <a:ea typeface="+mn-ea"/>
                          <a:cs typeface="+mn-cs"/>
                        </a:rPr>
                        <a:t> </a:t>
                      </a:r>
                    </a:p>
                    <a:p>
                      <a:pPr marL="0" marR="0" lvl="0" indent="0" algn="l" defTabSz="1051802" rtl="0" eaLnBrk="1" fontAlgn="auto" latinLnBrk="0" hangingPunct="1">
                        <a:lnSpc>
                          <a:spcPct val="107000"/>
                        </a:lnSpc>
                        <a:spcBef>
                          <a:spcPts val="0"/>
                        </a:spcBef>
                        <a:spcAft>
                          <a:spcPts val="0"/>
                        </a:spcAft>
                        <a:buClrTx/>
                        <a:buSzTx/>
                        <a:buFontTx/>
                        <a:buNone/>
                        <a:tabLst/>
                        <a:defRPr/>
                      </a:pPr>
                      <a:r>
                        <a:rPr lang="en-GB" sz="1400" b="1" kern="1200" dirty="0">
                          <a:solidFill>
                            <a:schemeClr val="accent6"/>
                          </a:solidFill>
                          <a:effectLst/>
                          <a:latin typeface="+mn-lt"/>
                          <a:ea typeface="+mn-ea"/>
                          <a:cs typeface="+mn-cs"/>
                          <a:hlinkClick r:id="rId6"/>
                        </a:rPr>
                        <a:t>Sukhvinder.Singh@ipsos.com</a:t>
                      </a:r>
                      <a:r>
                        <a:rPr lang="en-GB" sz="1400" b="1" kern="1200" dirty="0">
                          <a:solidFill>
                            <a:schemeClr val="accent6"/>
                          </a:solidFill>
                          <a:effectLst/>
                          <a:latin typeface="+mn-lt"/>
                          <a:ea typeface="+mn-ea"/>
                          <a:cs typeface="+mn-cs"/>
                        </a:rPr>
                        <a:t>; </a:t>
                      </a:r>
                      <a:r>
                        <a:rPr lang="en-GB" sz="1400" b="1" kern="1200" dirty="0">
                          <a:solidFill>
                            <a:schemeClr val="accent6"/>
                          </a:solidFill>
                          <a:effectLst/>
                          <a:latin typeface="+mn-lt"/>
                          <a:ea typeface="+mn-ea"/>
                          <a:cs typeface="+mn-cs"/>
                          <a:hlinkClick r:id="rId7"/>
                        </a:rPr>
                        <a:t>Kaushal.Soni@ipsos.com</a:t>
                      </a:r>
                      <a:r>
                        <a:rPr lang="en-GB" sz="1400" b="1" kern="1200" dirty="0">
                          <a:solidFill>
                            <a:schemeClr val="accent6"/>
                          </a:solidFill>
                          <a:effectLst/>
                          <a:latin typeface="+mn-lt"/>
                          <a:ea typeface="+mn-ea"/>
                          <a:cs typeface="+mn-cs"/>
                        </a:rPr>
                        <a:t> ;</a:t>
                      </a:r>
                    </a:p>
                    <a:p>
                      <a:pPr marL="0" marR="0" lvl="0" indent="0" algn="l" defTabSz="1051802" rtl="0" eaLnBrk="1" fontAlgn="auto" latinLnBrk="0" hangingPunct="1">
                        <a:lnSpc>
                          <a:spcPct val="107000"/>
                        </a:lnSpc>
                        <a:spcBef>
                          <a:spcPts val="0"/>
                        </a:spcBef>
                        <a:spcAft>
                          <a:spcPts val="0"/>
                        </a:spcAft>
                        <a:buClrTx/>
                        <a:buSzTx/>
                        <a:buFontTx/>
                        <a:buNone/>
                        <a:tabLst/>
                        <a:defRPr/>
                      </a:pPr>
                      <a:r>
                        <a:rPr lang="en-GB" sz="1400" b="1" kern="1200" dirty="0">
                          <a:solidFill>
                            <a:schemeClr val="accent6"/>
                          </a:solidFill>
                          <a:effectLst/>
                          <a:latin typeface="+mn-lt"/>
                          <a:ea typeface="+mn-ea"/>
                          <a:cs typeface="+mn-cs"/>
                          <a:hlinkClick r:id="rId8"/>
                        </a:rPr>
                        <a:t>sanjay.bhattacharya@ipsos.com</a:t>
                      </a:r>
                      <a:r>
                        <a:rPr lang="en-GB" sz="1400" b="1" kern="1200" dirty="0">
                          <a:solidFill>
                            <a:schemeClr val="accent6"/>
                          </a:solidFill>
                          <a:effectLst/>
                          <a:latin typeface="+mn-lt"/>
                          <a:ea typeface="+mn-ea"/>
                          <a:cs typeface="+mn-cs"/>
                        </a:rPr>
                        <a:t> ; </a:t>
                      </a:r>
                      <a:r>
                        <a:rPr lang="en-GB" sz="1400" b="1" kern="1200" dirty="0">
                          <a:solidFill>
                            <a:schemeClr val="accent6"/>
                          </a:solidFill>
                          <a:effectLst/>
                          <a:latin typeface="+mn-lt"/>
                          <a:ea typeface="+mn-ea"/>
                          <a:cs typeface="+mn-cs"/>
                          <a:hlinkClick r:id="rId9"/>
                        </a:rPr>
                        <a:t>balaram.senapati@ipsos.com</a:t>
                      </a:r>
                      <a:r>
                        <a:rPr lang="en-GB" sz="1400" b="1" kern="1200" dirty="0">
                          <a:solidFill>
                            <a:schemeClr val="accent6"/>
                          </a:solidFill>
                          <a:effectLst/>
                          <a:latin typeface="+mn-lt"/>
                          <a:ea typeface="+mn-ea"/>
                          <a:cs typeface="+mn-cs"/>
                        </a:rPr>
                        <a:t> ; </a:t>
                      </a:r>
                      <a:r>
                        <a:rPr lang="en-GB" sz="1400" b="1" kern="1200" dirty="0">
                          <a:solidFill>
                            <a:schemeClr val="accent6"/>
                          </a:solidFill>
                          <a:effectLst/>
                          <a:latin typeface="+mn-lt"/>
                          <a:ea typeface="+mn-ea"/>
                          <a:cs typeface="+mn-cs"/>
                          <a:hlinkClick r:id="rId10"/>
                        </a:rPr>
                        <a:t>A.Chelliah@ipsos.com</a:t>
                      </a:r>
                      <a:r>
                        <a:rPr lang="en-GB" sz="1400" b="1" kern="1200" dirty="0">
                          <a:solidFill>
                            <a:schemeClr val="accent6"/>
                          </a:solidFill>
                          <a:effectLst/>
                          <a:latin typeface="+mn-lt"/>
                          <a:ea typeface="+mn-ea"/>
                          <a:cs typeface="+mn-cs"/>
                        </a:rPr>
                        <a:t> ;</a:t>
                      </a:r>
                    </a:p>
                    <a:p>
                      <a:pPr marL="0" marR="0" lvl="0" indent="0" algn="l" defTabSz="1051802" rtl="0" eaLnBrk="1" fontAlgn="auto" latinLnBrk="0" hangingPunct="1">
                        <a:lnSpc>
                          <a:spcPct val="107000"/>
                        </a:lnSpc>
                        <a:spcBef>
                          <a:spcPts val="0"/>
                        </a:spcBef>
                        <a:spcAft>
                          <a:spcPts val="0"/>
                        </a:spcAft>
                        <a:buClrTx/>
                        <a:buSzTx/>
                        <a:buFontTx/>
                        <a:buNone/>
                        <a:tabLst/>
                        <a:defRPr/>
                      </a:pPr>
                      <a:r>
                        <a:rPr lang="en-GB" sz="1400" b="1" kern="1200" dirty="0">
                          <a:solidFill>
                            <a:schemeClr val="accent6"/>
                          </a:solidFill>
                          <a:effectLst/>
                          <a:latin typeface="+mn-lt"/>
                          <a:ea typeface="+mn-ea"/>
                          <a:cs typeface="+mn-cs"/>
                          <a:hlinkClick r:id="rId11"/>
                        </a:rPr>
                        <a:t>M.Nowsath@ipsos</a:t>
                      </a:r>
                      <a:r>
                        <a:rPr lang="en-GB" sz="1400" b="1" kern="1200">
                          <a:solidFill>
                            <a:schemeClr val="accent6"/>
                          </a:solidFill>
                          <a:effectLst/>
                          <a:latin typeface="+mn-lt"/>
                          <a:ea typeface="+mn-ea"/>
                          <a:cs typeface="+mn-cs"/>
                          <a:hlinkClick r:id="rId11"/>
                        </a:rPr>
                        <a:t>.com</a:t>
                      </a:r>
                      <a:r>
                        <a:rPr lang="en-GB" sz="1400" b="1" kern="1200">
                          <a:solidFill>
                            <a:schemeClr val="accent6"/>
                          </a:solidFill>
                          <a:effectLst/>
                          <a:latin typeface="+mn-lt"/>
                          <a:ea typeface="+mn-ea"/>
                          <a:cs typeface="+mn-cs"/>
                        </a:rPr>
                        <a:t> ; </a:t>
                      </a:r>
                      <a:r>
                        <a:rPr lang="en-GB" sz="1400" b="1" kern="1200" dirty="0">
                          <a:solidFill>
                            <a:schemeClr val="accent6"/>
                          </a:solidFill>
                          <a:effectLst/>
                          <a:latin typeface="+mn-lt"/>
                          <a:ea typeface="+mn-ea"/>
                          <a:cs typeface="+mn-cs"/>
                          <a:hlinkClick r:id="rId12"/>
                        </a:rPr>
                        <a:t>M.Sukkur@ipsos</a:t>
                      </a:r>
                      <a:r>
                        <a:rPr lang="en-GB" sz="1400" b="1" kern="1200">
                          <a:solidFill>
                            <a:schemeClr val="accent6"/>
                          </a:solidFill>
                          <a:effectLst/>
                          <a:latin typeface="+mn-lt"/>
                          <a:ea typeface="+mn-ea"/>
                          <a:cs typeface="+mn-cs"/>
                          <a:hlinkClick r:id="rId12"/>
                        </a:rPr>
                        <a:t>.com</a:t>
                      </a:r>
                      <a:r>
                        <a:rPr lang="en-GB" sz="1400" b="1" kern="1200">
                          <a:solidFill>
                            <a:schemeClr val="accent6"/>
                          </a:solidFill>
                          <a:effectLst/>
                          <a:latin typeface="+mn-lt"/>
                          <a:ea typeface="+mn-ea"/>
                          <a:cs typeface="+mn-cs"/>
                        </a:rPr>
                        <a:t> ; </a:t>
                      </a:r>
                      <a:r>
                        <a:rPr lang="en-GB" sz="1400" b="1" kern="1200" dirty="0">
                          <a:solidFill>
                            <a:schemeClr val="accent6"/>
                          </a:solidFill>
                          <a:effectLst/>
                          <a:latin typeface="+mn-lt"/>
                          <a:ea typeface="+mn-ea"/>
                          <a:cs typeface="+mn-cs"/>
                          <a:hlinkClick r:id="rId13"/>
                        </a:rPr>
                        <a:t>Shekhar.S@ipsos</a:t>
                      </a:r>
                      <a:r>
                        <a:rPr lang="en-GB" sz="1400" b="1" kern="1200">
                          <a:solidFill>
                            <a:schemeClr val="accent6"/>
                          </a:solidFill>
                          <a:effectLst/>
                          <a:latin typeface="+mn-lt"/>
                          <a:ea typeface="+mn-ea"/>
                          <a:cs typeface="+mn-cs"/>
                          <a:hlinkClick r:id="rId13"/>
                        </a:rPr>
                        <a:t>.com</a:t>
                      </a:r>
                      <a:r>
                        <a:rPr lang="en-GB" sz="1400" b="1" kern="1200">
                          <a:solidFill>
                            <a:schemeClr val="accent6"/>
                          </a:solidFill>
                          <a:effectLst/>
                          <a:latin typeface="+mn-lt"/>
                          <a:ea typeface="+mn-ea"/>
                          <a:cs typeface="+mn-cs"/>
                        </a:rPr>
                        <a:t> ; </a:t>
                      </a:r>
                      <a:r>
                        <a:rPr lang="en-GB" sz="1400" b="1" kern="1200" dirty="0">
                          <a:solidFill>
                            <a:schemeClr val="accent6"/>
                          </a:solidFill>
                          <a:effectLst/>
                          <a:latin typeface="+mn-lt"/>
                          <a:ea typeface="+mn-ea"/>
                          <a:cs typeface="+mn-cs"/>
                          <a:hlinkClick r:id="rId14"/>
                        </a:rPr>
                        <a:t>Kanakaraju.B@ipsos</a:t>
                      </a:r>
                      <a:r>
                        <a:rPr lang="en-GB" sz="1400" b="1" kern="1200">
                          <a:solidFill>
                            <a:schemeClr val="accent6"/>
                          </a:solidFill>
                          <a:effectLst/>
                          <a:latin typeface="+mn-lt"/>
                          <a:ea typeface="+mn-ea"/>
                          <a:cs typeface="+mn-cs"/>
                          <a:hlinkClick r:id="rId14"/>
                        </a:rPr>
                        <a:t>.com</a:t>
                      </a:r>
                      <a:r>
                        <a:rPr lang="en-GB" sz="1400" b="1" kern="1200">
                          <a:solidFill>
                            <a:schemeClr val="accent6"/>
                          </a:solidFill>
                          <a:effectLst/>
                          <a:latin typeface="+mn-lt"/>
                          <a:ea typeface="+mn-ea"/>
                          <a:cs typeface="+mn-cs"/>
                        </a:rPr>
                        <a:t> </a:t>
                      </a:r>
                      <a:endParaRPr lang="en-GB" sz="1400" b="1" kern="1200" dirty="0">
                        <a:solidFill>
                          <a:schemeClr val="accent6"/>
                        </a:solidFill>
                        <a:effectLst/>
                        <a:latin typeface="+mn-lt"/>
                        <a:ea typeface="+mn-ea"/>
                        <a:cs typeface="+mn-cs"/>
                      </a:endParaRPr>
                    </a:p>
                  </a:txBody>
                  <a:tcPr marL="68580" marR="68580" marT="0" marB="0" anchor="ctr"/>
                </a:tc>
                <a:extLst>
                  <a:ext uri="{0D108BD9-81ED-4DB2-BD59-A6C34878D82A}">
                    <a16:rowId xmlns:a16="http://schemas.microsoft.com/office/drawing/2014/main" val="3661895137"/>
                  </a:ext>
                </a:extLst>
              </a:tr>
              <a:tr h="268863">
                <a:tc>
                  <a:txBody>
                    <a:bodyPr/>
                    <a:lstStyle/>
                    <a:p>
                      <a:pPr>
                        <a:lnSpc>
                          <a:spcPct val="107000"/>
                        </a:lnSpc>
                        <a:spcAft>
                          <a:spcPts val="0"/>
                        </a:spcAft>
                      </a:pPr>
                      <a:r>
                        <a:rPr lang="en-GB" sz="1400" kern="1200" dirty="0">
                          <a:effectLst/>
                        </a:rPr>
                        <a:t>Document author and date:</a:t>
                      </a:r>
                      <a:endParaRPr lang="en-GB" sz="1400" b="1" kern="1200" dirty="0">
                        <a:solidFill>
                          <a:schemeClr val="lt1"/>
                        </a:solidFill>
                        <a:effectLst/>
                        <a:latin typeface="+mn-lt"/>
                        <a:ea typeface="+mn-ea"/>
                        <a:cs typeface="+mn-cs"/>
                      </a:endParaRPr>
                    </a:p>
                  </a:txBody>
                  <a:tcPr marL="68580" marR="68580" marT="0" marB="0" anchor="ctr"/>
                </a:tc>
                <a:tc>
                  <a:txBody>
                    <a:bodyPr/>
                    <a:lstStyle/>
                    <a:p>
                      <a:pPr>
                        <a:lnSpc>
                          <a:spcPct val="107000"/>
                        </a:lnSpc>
                        <a:spcAft>
                          <a:spcPts val="0"/>
                        </a:spcAft>
                      </a:pPr>
                      <a:r>
                        <a:rPr lang="en-GB" sz="1400" b="1" kern="1200" dirty="0">
                          <a:solidFill>
                            <a:schemeClr val="accent6"/>
                          </a:solidFill>
                          <a:effectLst/>
                          <a:latin typeface="+mn-lt"/>
                          <a:ea typeface="+mn-ea"/>
                          <a:cs typeface="+mn-cs"/>
                        </a:rPr>
                        <a:t>Aishwarya Samel, 03</a:t>
                      </a:r>
                      <a:r>
                        <a:rPr lang="en-GB" sz="1400" b="1" kern="1200" baseline="30000" dirty="0">
                          <a:solidFill>
                            <a:schemeClr val="accent6"/>
                          </a:solidFill>
                          <a:effectLst/>
                          <a:latin typeface="+mn-lt"/>
                          <a:ea typeface="+mn-ea"/>
                          <a:cs typeface="+mn-cs"/>
                        </a:rPr>
                        <a:t>rd</a:t>
                      </a:r>
                      <a:r>
                        <a:rPr lang="en-GB" sz="1400" b="1" kern="1200" dirty="0">
                          <a:solidFill>
                            <a:schemeClr val="accent6"/>
                          </a:solidFill>
                          <a:effectLst/>
                          <a:latin typeface="+mn-lt"/>
                          <a:ea typeface="+mn-ea"/>
                          <a:cs typeface="+mn-cs"/>
                        </a:rPr>
                        <a:t> October 2022</a:t>
                      </a:r>
                    </a:p>
                  </a:txBody>
                  <a:tcPr marL="68580" marR="68580" marT="0" marB="0" anchor="ctr"/>
                </a:tc>
                <a:extLst>
                  <a:ext uri="{0D108BD9-81ED-4DB2-BD59-A6C34878D82A}">
                    <a16:rowId xmlns:a16="http://schemas.microsoft.com/office/drawing/2014/main" val="3603454384"/>
                  </a:ext>
                </a:extLst>
              </a:tr>
              <a:tr h="268863">
                <a:tc>
                  <a:txBody>
                    <a:bodyPr/>
                    <a:lstStyle/>
                    <a:p>
                      <a:pPr>
                        <a:lnSpc>
                          <a:spcPct val="107000"/>
                        </a:lnSpc>
                        <a:spcAft>
                          <a:spcPts val="0"/>
                        </a:spcAft>
                      </a:pPr>
                      <a:r>
                        <a:rPr lang="en-GB" sz="1400" kern="1200" dirty="0">
                          <a:effectLst/>
                        </a:rPr>
                        <a:t>India</a:t>
                      </a:r>
                      <a:r>
                        <a:rPr lang="en-GB" sz="1400" kern="1200" baseline="0" dirty="0">
                          <a:effectLst/>
                        </a:rPr>
                        <a:t> </a:t>
                      </a:r>
                      <a:r>
                        <a:rPr lang="en-GB" sz="1400" kern="1200" dirty="0">
                          <a:effectLst/>
                        </a:rPr>
                        <a:t>Data Protection Officer</a:t>
                      </a:r>
                      <a:endParaRPr lang="en-GB" sz="1400" b="1" kern="1200" dirty="0">
                        <a:solidFill>
                          <a:schemeClr val="lt1"/>
                        </a:solidFill>
                        <a:effectLst/>
                        <a:latin typeface="+mn-lt"/>
                        <a:ea typeface="+mn-ea"/>
                        <a:cs typeface="+mn-cs"/>
                      </a:endParaRPr>
                    </a:p>
                  </a:txBody>
                  <a:tcPr marL="68580" marR="68580" marT="0" marB="0" anchor="ctr"/>
                </a:tc>
                <a:tc>
                  <a:txBody>
                    <a:bodyPr/>
                    <a:lstStyle/>
                    <a:p>
                      <a:pPr>
                        <a:lnSpc>
                          <a:spcPct val="107000"/>
                        </a:lnSpc>
                        <a:spcAft>
                          <a:spcPts val="0"/>
                        </a:spcAft>
                      </a:pPr>
                      <a:r>
                        <a:rPr lang="en-GB" sz="1400" kern="1200" dirty="0">
                          <a:effectLst/>
                        </a:rPr>
                        <a:t>Umesh Thawani (umesh.thawani@Ipsos.com)</a:t>
                      </a:r>
                      <a:endParaRPr lang="en-GB" sz="1400" b="1" kern="1200" dirty="0">
                        <a:solidFill>
                          <a:schemeClr val="accent6"/>
                        </a:solidFill>
                        <a:effectLst/>
                        <a:latin typeface="+mn-lt"/>
                        <a:ea typeface="+mn-ea"/>
                        <a:cs typeface="+mn-cs"/>
                      </a:endParaRPr>
                    </a:p>
                  </a:txBody>
                  <a:tcPr marL="68580" marR="68580" marT="0" marB="0" anchor="ctr"/>
                </a:tc>
                <a:extLst>
                  <a:ext uri="{0D108BD9-81ED-4DB2-BD59-A6C34878D82A}">
                    <a16:rowId xmlns:a16="http://schemas.microsoft.com/office/drawing/2014/main" val="2890845290"/>
                  </a:ext>
                </a:extLst>
              </a:tr>
            </a:tbl>
          </a:graphicData>
        </a:graphic>
      </p:graphicFrame>
      <p:sp>
        <p:nvSpPr>
          <p:cNvPr id="9" name="Title 5"/>
          <p:cNvSpPr>
            <a:spLocks noGrp="1"/>
          </p:cNvSpPr>
          <p:nvPr>
            <p:ph type="title"/>
          </p:nvPr>
        </p:nvSpPr>
        <p:spPr>
          <a:xfrm>
            <a:off x="504000" y="324247"/>
            <a:ext cx="4886881" cy="553998"/>
          </a:xfrm>
        </p:spPr>
        <p:txBody>
          <a:bodyPr/>
          <a:lstStyle/>
          <a:p>
            <a:r>
              <a:rPr lang="en-GB" dirty="0"/>
              <a:t>GDPR PROJECT FLOW</a:t>
            </a:r>
          </a:p>
        </p:txBody>
      </p:sp>
      <p:sp>
        <p:nvSpPr>
          <p:cNvPr id="10" name="Title 5"/>
          <p:cNvSpPr txBox="1">
            <a:spLocks/>
          </p:cNvSpPr>
          <p:nvPr/>
        </p:nvSpPr>
        <p:spPr bwMode="gray">
          <a:xfrm>
            <a:off x="9227229" y="346427"/>
            <a:ext cx="2965266" cy="492443"/>
          </a:xfrm>
          <a:prstGeom prst="rect">
            <a:avLst/>
          </a:prstGeom>
          <a:solidFill>
            <a:srgbClr val="FF0000"/>
          </a:solidFill>
        </p:spPr>
        <p:txBody>
          <a:bodyPr wrap="none" lIns="82819" tIns="0" rIns="82819" bIns="0" rtlCol="0" anchor="ctr">
            <a:spAutoFit/>
          </a:bodyPr>
          <a:lstStyle>
            <a:lvl1pPr algn="l" defTabSz="1051802" rtl="0" eaLnBrk="1" latinLnBrk="0" hangingPunct="1">
              <a:lnSpc>
                <a:spcPct val="100000"/>
              </a:lnSpc>
              <a:spcBef>
                <a:spcPts val="0"/>
              </a:spcBef>
              <a:buNone/>
              <a:defRPr lang="en-GB" sz="3600" b="1" kern="1200">
                <a:solidFill>
                  <a:schemeClr val="bg1"/>
                </a:solidFill>
                <a:latin typeface="+mj-lt"/>
                <a:ea typeface="+mn-ea"/>
                <a:cs typeface="+mn-cs"/>
              </a:defRPr>
            </a:lvl1pPr>
          </a:lstStyle>
          <a:p>
            <a:r>
              <a:rPr lang="en-GB" sz="3200" dirty="0"/>
              <a:t>Project Details</a:t>
            </a:r>
          </a:p>
        </p:txBody>
      </p:sp>
    </p:spTree>
    <p:extLst>
      <p:ext uri="{BB962C8B-B14F-4D97-AF65-F5344CB8AC3E}">
        <p14:creationId xmlns:p14="http://schemas.microsoft.com/office/powerpoint/2010/main" val="150496228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a:spLocks noGrp="1"/>
          </p:cNvSpPr>
          <p:nvPr>
            <p:ph type="title"/>
          </p:nvPr>
        </p:nvSpPr>
        <p:spPr>
          <a:xfrm>
            <a:off x="504000" y="504000"/>
            <a:ext cx="10208402" cy="553998"/>
          </a:xfrm>
        </p:spPr>
        <p:txBody>
          <a:bodyPr/>
          <a:lstStyle/>
          <a:p>
            <a:r>
              <a:rPr lang="en-GB" dirty="0"/>
              <a:t>Personal Identifiable Information and Consent</a:t>
            </a:r>
          </a:p>
        </p:txBody>
      </p:sp>
      <p:sp>
        <p:nvSpPr>
          <p:cNvPr id="14" name="Rectangle 13"/>
          <p:cNvSpPr/>
          <p:nvPr/>
        </p:nvSpPr>
        <p:spPr>
          <a:xfrm>
            <a:off x="507258" y="1101391"/>
            <a:ext cx="6746397" cy="486899"/>
          </a:xfrm>
          <a:prstGeom prst="rect">
            <a:avLst/>
          </a:prstGeom>
        </p:spPr>
        <p:style>
          <a:lnRef idx="2">
            <a:schemeClr val="accent4"/>
          </a:lnRef>
          <a:fillRef idx="1">
            <a:schemeClr val="lt1"/>
          </a:fillRef>
          <a:effectRef idx="0">
            <a:schemeClr val="accent4"/>
          </a:effectRef>
          <a:fontRef idx="minor">
            <a:schemeClr val="dk1"/>
          </a:fontRef>
        </p:style>
        <p:txBody>
          <a:bodyPr numCol="1" rtlCol="0" anchor="t"/>
          <a:lstStyle/>
          <a:p>
            <a:pPr lvl="0" defTabSz="914400">
              <a:defRPr/>
            </a:pPr>
            <a:r>
              <a:rPr lang="en-GB" sz="1600" b="1" dirty="0">
                <a:solidFill>
                  <a:prstClr val="black"/>
                </a:solidFill>
                <a:latin typeface="Calibri" panose="020F0502020204030204"/>
              </a:rPr>
              <a:t>What is considered Personal or Special Categories of Personal Data </a:t>
            </a:r>
            <a:endParaRPr kumimoji="0" lang="en-GB" sz="1600" b="1" i="0" u="none" strike="noStrike" kern="1200" cap="none" spc="0" normalizeH="0" baseline="0" noProof="0" dirty="0">
              <a:ln>
                <a:noFill/>
              </a:ln>
              <a:solidFill>
                <a:prstClr val="black"/>
              </a:solidFill>
              <a:effectLst/>
              <a:uLnTx/>
              <a:uFillTx/>
              <a:latin typeface="Calibri" panose="020F0502020204030204"/>
            </a:endParaRPr>
          </a:p>
        </p:txBody>
      </p:sp>
      <p:sp>
        <p:nvSpPr>
          <p:cNvPr id="15" name="Rectangle 14"/>
          <p:cNvSpPr/>
          <p:nvPr/>
        </p:nvSpPr>
        <p:spPr>
          <a:xfrm>
            <a:off x="507257" y="1640593"/>
            <a:ext cx="3678574" cy="5592804"/>
          </a:xfrm>
          <a:prstGeom prst="rect">
            <a:avLst/>
          </a:prstGeom>
        </p:spPr>
        <p:style>
          <a:lnRef idx="2">
            <a:schemeClr val="accent4"/>
          </a:lnRef>
          <a:fillRef idx="1">
            <a:schemeClr val="lt1"/>
          </a:fillRef>
          <a:effectRef idx="0">
            <a:schemeClr val="accent4"/>
          </a:effectRef>
          <a:fontRef idx="minor">
            <a:schemeClr val="dk1"/>
          </a:fontRef>
        </p:style>
        <p:txBody>
          <a:bodyPr numCol="1" rtlCol="0" anchor="t"/>
          <a:lstStyle/>
          <a:p>
            <a:pPr lvl="0" defTabSz="914400">
              <a:defRPr/>
            </a:pPr>
            <a:r>
              <a:rPr lang="en-GB" sz="1400" b="1" dirty="0">
                <a:solidFill>
                  <a:prstClr val="black"/>
                </a:solidFill>
                <a:latin typeface="Calibri" panose="020F0502020204030204"/>
              </a:rPr>
              <a:t>Personal Data collected in the survey</a:t>
            </a:r>
          </a:p>
          <a:p>
            <a:pPr lvl="0" defTabSz="914400">
              <a:defRPr/>
            </a:pPr>
            <a:endParaRPr lang="en-GB" sz="1400" b="1" dirty="0">
              <a:solidFill>
                <a:prstClr val="black"/>
              </a:solidFill>
              <a:latin typeface="Calibri" panose="020F0502020204030204"/>
            </a:endParaRPr>
          </a:p>
          <a:p>
            <a:pPr lvl="0" defTabSz="914400">
              <a:defRPr/>
            </a:pPr>
            <a:endParaRPr lang="en-GB" sz="1600" dirty="0">
              <a:solidFill>
                <a:prstClr val="black"/>
              </a:solidFill>
              <a:latin typeface="Calibri" panose="020F0502020204030204"/>
            </a:endParaRPr>
          </a:p>
          <a:p>
            <a:pPr lvl="0" defTabSz="360000">
              <a:defRPr/>
            </a:pPr>
            <a:r>
              <a:rPr lang="en-GB" sz="1600" dirty="0">
                <a:solidFill>
                  <a:prstClr val="black"/>
                </a:solidFill>
                <a:latin typeface="Calibri" panose="020F0502020204030204"/>
              </a:rPr>
              <a:t>	</a:t>
            </a:r>
            <a:r>
              <a:rPr lang="en-GB" sz="1600" dirty="0">
                <a:solidFill>
                  <a:srgbClr val="0070C0"/>
                </a:solidFill>
                <a:latin typeface="Calibri" panose="020F0502020204030204"/>
              </a:rPr>
              <a:t>None</a:t>
            </a:r>
          </a:p>
          <a:p>
            <a:pPr lvl="0" defTabSz="360000">
              <a:defRPr/>
            </a:pPr>
            <a:endParaRPr lang="en-GB" sz="1600" dirty="0">
              <a:solidFill>
                <a:prstClr val="black"/>
              </a:solidFill>
              <a:latin typeface="Calibri" panose="020F0502020204030204"/>
            </a:endParaRPr>
          </a:p>
          <a:p>
            <a:pPr lvl="0" defTabSz="360000">
              <a:defRPr/>
            </a:pPr>
            <a:r>
              <a:rPr lang="en-GB" sz="1600" dirty="0">
                <a:solidFill>
                  <a:prstClr val="black"/>
                </a:solidFill>
                <a:latin typeface="Calibri" panose="020F0502020204030204"/>
              </a:rPr>
              <a:t>	Name</a:t>
            </a:r>
          </a:p>
          <a:p>
            <a:pPr lvl="0" defTabSz="360000">
              <a:defRPr/>
            </a:pPr>
            <a:endParaRPr lang="en-GB" sz="1600" dirty="0">
              <a:solidFill>
                <a:prstClr val="black"/>
              </a:solidFill>
              <a:latin typeface="Calibri" panose="020F0502020204030204"/>
            </a:endParaRPr>
          </a:p>
          <a:p>
            <a:pPr lvl="0" defTabSz="360000">
              <a:defRPr/>
            </a:pPr>
            <a:r>
              <a:rPr lang="en-GB" sz="1600" dirty="0">
                <a:solidFill>
                  <a:prstClr val="black"/>
                </a:solidFill>
                <a:latin typeface="Calibri" panose="020F0502020204030204"/>
              </a:rPr>
              <a:t>	Address</a:t>
            </a:r>
          </a:p>
          <a:p>
            <a:pPr lvl="0" defTabSz="360000">
              <a:defRPr/>
            </a:pPr>
            <a:endParaRPr lang="en-GB" sz="1600" dirty="0">
              <a:solidFill>
                <a:prstClr val="black"/>
              </a:solidFill>
              <a:latin typeface="Calibri" panose="020F0502020204030204"/>
            </a:endParaRPr>
          </a:p>
          <a:p>
            <a:pPr lvl="0" defTabSz="360000">
              <a:defRPr/>
            </a:pPr>
            <a:r>
              <a:rPr lang="en-GB" sz="1600" dirty="0">
                <a:solidFill>
                  <a:prstClr val="black"/>
                </a:solidFill>
                <a:latin typeface="Calibri" panose="020F0502020204030204"/>
              </a:rPr>
              <a:t>	Postcode (NA)</a:t>
            </a:r>
          </a:p>
          <a:p>
            <a:pPr lvl="0" defTabSz="360000">
              <a:defRPr/>
            </a:pPr>
            <a:endParaRPr lang="en-GB" sz="1600" dirty="0">
              <a:solidFill>
                <a:prstClr val="black"/>
              </a:solidFill>
              <a:latin typeface="Calibri" panose="020F0502020204030204"/>
            </a:endParaRPr>
          </a:p>
          <a:p>
            <a:pPr lvl="0" defTabSz="360000">
              <a:defRPr/>
            </a:pPr>
            <a:r>
              <a:rPr lang="en-GB" sz="1600" dirty="0">
                <a:solidFill>
                  <a:prstClr val="black"/>
                </a:solidFill>
                <a:latin typeface="Calibri" panose="020F0502020204030204"/>
              </a:rPr>
              <a:t>	E-mail address</a:t>
            </a:r>
          </a:p>
          <a:p>
            <a:pPr lvl="0" defTabSz="360000">
              <a:defRPr/>
            </a:pPr>
            <a:endParaRPr lang="en-GB" sz="1600" dirty="0">
              <a:solidFill>
                <a:prstClr val="black"/>
              </a:solidFill>
              <a:latin typeface="Calibri" panose="020F0502020204030204"/>
            </a:endParaRPr>
          </a:p>
          <a:p>
            <a:pPr lvl="0" defTabSz="360000">
              <a:defRPr/>
            </a:pPr>
            <a:r>
              <a:rPr lang="en-GB" sz="1600" dirty="0">
                <a:solidFill>
                  <a:prstClr val="black"/>
                </a:solidFill>
                <a:latin typeface="Calibri" panose="020F0502020204030204"/>
              </a:rPr>
              <a:t>	Phone number</a:t>
            </a:r>
          </a:p>
          <a:p>
            <a:pPr lvl="0" defTabSz="360000">
              <a:defRPr/>
            </a:pPr>
            <a:endParaRPr lang="en-GB" sz="1600" dirty="0">
              <a:solidFill>
                <a:prstClr val="black"/>
              </a:solidFill>
              <a:latin typeface="Calibri" panose="020F0502020204030204"/>
            </a:endParaRPr>
          </a:p>
          <a:p>
            <a:pPr defTabSz="360000">
              <a:defRPr/>
            </a:pPr>
            <a:r>
              <a:rPr lang="en-GB" sz="1600" dirty="0">
                <a:solidFill>
                  <a:prstClr val="black"/>
                </a:solidFill>
                <a:latin typeface="Calibri" panose="020F0502020204030204"/>
              </a:rPr>
              <a:t>	 Gender</a:t>
            </a:r>
          </a:p>
          <a:p>
            <a:pPr defTabSz="360000">
              <a:defRPr/>
            </a:pPr>
            <a:endParaRPr lang="en-GB" sz="1600" dirty="0">
              <a:solidFill>
                <a:prstClr val="black"/>
              </a:solidFill>
              <a:latin typeface="Calibri" panose="020F0502020204030204"/>
            </a:endParaRPr>
          </a:p>
          <a:p>
            <a:pPr defTabSz="360000">
              <a:defRPr/>
            </a:pPr>
            <a:r>
              <a:rPr lang="en-GB" sz="1600" dirty="0">
                <a:solidFill>
                  <a:prstClr val="black"/>
                </a:solidFill>
                <a:latin typeface="Calibri" panose="020F0502020204030204"/>
              </a:rPr>
              <a:t>        Age</a:t>
            </a:r>
          </a:p>
          <a:p>
            <a:pPr defTabSz="360000">
              <a:defRPr/>
            </a:pPr>
            <a:r>
              <a:rPr lang="en-GB" sz="1600" dirty="0">
                <a:solidFill>
                  <a:prstClr val="black"/>
                </a:solidFill>
                <a:latin typeface="Calibri" panose="020F0502020204030204"/>
              </a:rPr>
              <a:t>          </a:t>
            </a:r>
          </a:p>
          <a:p>
            <a:pPr defTabSz="360000">
              <a:defRPr/>
            </a:pPr>
            <a:r>
              <a:rPr lang="en-GB" sz="1600" dirty="0">
                <a:solidFill>
                  <a:prstClr val="black"/>
                </a:solidFill>
                <a:latin typeface="Calibri" panose="020F0502020204030204"/>
              </a:rPr>
              <a:t>         IP Address</a:t>
            </a:r>
          </a:p>
          <a:p>
            <a:pPr marL="0" marR="0" lvl="0" indent="0" defTabSz="914400" rtl="0" eaLnBrk="1" fontAlgn="auto" latinLnBrk="0" hangingPunct="1">
              <a:lnSpc>
                <a:spcPct val="100000"/>
              </a:lnSpc>
              <a:buClrTx/>
              <a:buSzTx/>
              <a:buFontTx/>
              <a:buNone/>
              <a:tabLst/>
              <a:defRPr/>
            </a:pPr>
            <a:r>
              <a:rPr kumimoji="0" lang="en-GB" sz="1100" b="1" i="0" u="none" strike="noStrike" kern="1200" cap="none" spc="0" normalizeH="0" baseline="0" noProof="0" dirty="0">
                <a:ln>
                  <a:noFill/>
                </a:ln>
                <a:solidFill>
                  <a:srgbClr val="FF0000"/>
                </a:solidFill>
                <a:effectLst/>
                <a:uLnTx/>
                <a:uFillTx/>
                <a:latin typeface="Calibri" panose="020F0502020204030204"/>
              </a:rPr>
              <a:t>If you have selected any of the options</a:t>
            </a:r>
            <a:r>
              <a:rPr kumimoji="0" lang="en-GB" sz="1100" b="1" i="0" u="none" strike="noStrike" kern="1200" cap="none" spc="0" normalizeH="0" noProof="0" dirty="0">
                <a:ln>
                  <a:noFill/>
                </a:ln>
                <a:solidFill>
                  <a:srgbClr val="FF0000"/>
                </a:solidFill>
                <a:effectLst/>
                <a:uLnTx/>
                <a:uFillTx/>
                <a:latin typeface="Calibri" panose="020F0502020204030204"/>
              </a:rPr>
              <a:t> in this list you need to add the “Explicit consent for collecting Personal Data” to your questionnaire. You will also need to create a Privacy Policy for this project and make it available to participants.</a:t>
            </a:r>
            <a:endParaRPr kumimoji="0" lang="en-GB" sz="1100" b="1" i="0" u="none" strike="noStrike" kern="1200" cap="none" spc="0" normalizeH="0" baseline="0" noProof="0" dirty="0">
              <a:ln>
                <a:noFill/>
              </a:ln>
              <a:solidFill>
                <a:srgbClr val="FF0000"/>
              </a:solidFill>
              <a:effectLst/>
              <a:uLnTx/>
              <a:uFillTx/>
              <a:latin typeface="Calibri" panose="020F0502020204030204"/>
            </a:endParaRPr>
          </a:p>
          <a:p>
            <a:pPr marL="0" marR="0" lvl="0" indent="0" defTabSz="914400" rtl="0" eaLnBrk="1" fontAlgn="auto" latinLnBrk="0" hangingPunct="1">
              <a:lnSpc>
                <a:spcPct val="100000"/>
              </a:lnSpc>
              <a:buClrTx/>
              <a:buSzTx/>
              <a:buFontTx/>
              <a:buNone/>
              <a:tabLst/>
              <a:defRPr/>
            </a:pPr>
            <a:endParaRPr lang="en-GB" sz="1600" b="1" dirty="0">
              <a:solidFill>
                <a:prstClr val="black"/>
              </a:solidFill>
              <a:latin typeface="Calibri" panose="020F0502020204030204"/>
            </a:endParaRPr>
          </a:p>
          <a:p>
            <a:pPr marL="0" marR="0" lvl="0" indent="0" defTabSz="914400" rtl="0" eaLnBrk="1" fontAlgn="auto" latinLnBrk="0" hangingPunct="1">
              <a:lnSpc>
                <a:spcPct val="100000"/>
              </a:lnSpc>
              <a:buClrTx/>
              <a:buSzTx/>
              <a:buFontTx/>
              <a:buNone/>
              <a:tabLst/>
              <a:defRPr/>
            </a:pPr>
            <a:endParaRPr kumimoji="0" lang="en-GB" sz="1600" b="1" i="0" u="none" strike="noStrike" kern="1200" cap="none" spc="0" normalizeH="0" baseline="0" noProof="0" dirty="0">
              <a:ln>
                <a:noFill/>
              </a:ln>
              <a:solidFill>
                <a:prstClr val="black"/>
              </a:solidFill>
              <a:effectLst/>
              <a:uLnTx/>
              <a:uFillTx/>
              <a:latin typeface="Calibri" panose="020F0502020204030204"/>
            </a:endParaRPr>
          </a:p>
          <a:p>
            <a:pPr marL="0" marR="0" lvl="0" indent="0" defTabSz="914400" rtl="0" eaLnBrk="1" fontAlgn="auto" latinLnBrk="0" hangingPunct="1">
              <a:lnSpc>
                <a:spcPct val="100000"/>
              </a:lnSpc>
              <a:buClrTx/>
              <a:buSzTx/>
              <a:buFontTx/>
              <a:buNone/>
              <a:tabLst/>
              <a:defRPr/>
            </a:pPr>
            <a:endParaRPr lang="en-GB" sz="1600" b="1" dirty="0">
              <a:solidFill>
                <a:prstClr val="black"/>
              </a:solidFill>
              <a:latin typeface="Calibri" panose="020F0502020204030204"/>
            </a:endParaRPr>
          </a:p>
          <a:p>
            <a:pPr marL="0" marR="0" lvl="0" indent="0" defTabSz="914400" rtl="0" eaLnBrk="1" fontAlgn="auto" latinLnBrk="0" hangingPunct="1">
              <a:lnSpc>
                <a:spcPct val="100000"/>
              </a:lnSpc>
              <a:buClrTx/>
              <a:buSzTx/>
              <a:buFontTx/>
              <a:buNone/>
              <a:tabLst/>
              <a:defRPr/>
            </a:pPr>
            <a:endParaRPr kumimoji="0" lang="en-GB" sz="1600" b="1" i="0" u="none" strike="noStrike" kern="1200" cap="none" spc="0" normalizeH="0" baseline="0" noProof="0" dirty="0">
              <a:ln>
                <a:noFill/>
              </a:ln>
              <a:solidFill>
                <a:prstClr val="black"/>
              </a:solidFill>
              <a:effectLst/>
              <a:uLnTx/>
              <a:uFillTx/>
              <a:latin typeface="Calibri" panose="020F0502020204030204"/>
            </a:endParaRPr>
          </a:p>
          <a:p>
            <a:pPr marL="0" marR="0" lvl="0" indent="0" defTabSz="914400" rtl="0" eaLnBrk="1" fontAlgn="auto" latinLnBrk="0" hangingPunct="1">
              <a:lnSpc>
                <a:spcPct val="100000"/>
              </a:lnSpc>
              <a:buClrTx/>
              <a:buSzTx/>
              <a:buFontTx/>
              <a:buNone/>
              <a:tabLst/>
              <a:defRPr/>
            </a:pPr>
            <a:endParaRPr lang="en-GB" sz="1600" b="1" dirty="0">
              <a:solidFill>
                <a:prstClr val="black"/>
              </a:solidFill>
              <a:latin typeface="Calibri" panose="020F0502020204030204"/>
            </a:endParaRPr>
          </a:p>
          <a:p>
            <a:pPr marL="0" marR="0" lvl="0" indent="0" defTabSz="914400" rtl="0" eaLnBrk="1" fontAlgn="auto" latinLnBrk="0" hangingPunct="1">
              <a:lnSpc>
                <a:spcPct val="100000"/>
              </a:lnSpc>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ndParaRPr>
          </a:p>
        </p:txBody>
      </p:sp>
      <p:sp>
        <p:nvSpPr>
          <p:cNvPr id="16" name="Rectangle 15"/>
          <p:cNvSpPr/>
          <p:nvPr/>
        </p:nvSpPr>
        <p:spPr bwMode="gray">
          <a:xfrm>
            <a:off x="592833" y="2362191"/>
            <a:ext cx="322896" cy="216024"/>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17" name="Rectangle 16"/>
          <p:cNvSpPr/>
          <p:nvPr/>
        </p:nvSpPr>
        <p:spPr bwMode="gray">
          <a:xfrm>
            <a:off x="592833" y="2852284"/>
            <a:ext cx="322896" cy="216024"/>
          </a:xfrm>
          <a:prstGeom prst="rect">
            <a:avLst/>
          </a:prstGeom>
          <a:solidFill>
            <a:srgbClr val="FFFF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18" name="Rectangle 17"/>
          <p:cNvSpPr/>
          <p:nvPr/>
        </p:nvSpPr>
        <p:spPr bwMode="gray">
          <a:xfrm>
            <a:off x="592833" y="4322563"/>
            <a:ext cx="322896" cy="216024"/>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19" name="Rectangle 18"/>
          <p:cNvSpPr/>
          <p:nvPr/>
        </p:nvSpPr>
        <p:spPr bwMode="gray">
          <a:xfrm>
            <a:off x="592833" y="3342377"/>
            <a:ext cx="322896" cy="216024"/>
          </a:xfrm>
          <a:prstGeom prst="rect">
            <a:avLst/>
          </a:prstGeom>
          <a:solidFill>
            <a:srgbClr val="FFFF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20" name="Rectangle 19"/>
          <p:cNvSpPr/>
          <p:nvPr/>
        </p:nvSpPr>
        <p:spPr bwMode="gray">
          <a:xfrm>
            <a:off x="592833" y="3832470"/>
            <a:ext cx="322896" cy="216024"/>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23" name="Rectangle 22"/>
          <p:cNvSpPr/>
          <p:nvPr/>
        </p:nvSpPr>
        <p:spPr bwMode="gray">
          <a:xfrm>
            <a:off x="592833" y="4812656"/>
            <a:ext cx="322896" cy="216024"/>
          </a:xfrm>
          <a:prstGeom prst="rect">
            <a:avLst/>
          </a:prstGeom>
          <a:solidFill>
            <a:srgbClr val="FFFF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26" name="Rectangle 25"/>
          <p:cNvSpPr/>
          <p:nvPr/>
        </p:nvSpPr>
        <p:spPr bwMode="gray">
          <a:xfrm>
            <a:off x="550158" y="6220607"/>
            <a:ext cx="322896" cy="216024"/>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29" name="Rectangle 28"/>
          <p:cNvSpPr/>
          <p:nvPr/>
        </p:nvSpPr>
        <p:spPr>
          <a:xfrm>
            <a:off x="4398765" y="6646219"/>
            <a:ext cx="7923863" cy="579259"/>
          </a:xfrm>
          <a:prstGeom prst="rect">
            <a:avLst/>
          </a:prstGeom>
        </p:spPr>
        <p:style>
          <a:lnRef idx="2">
            <a:schemeClr val="accent4"/>
          </a:lnRef>
          <a:fillRef idx="1">
            <a:schemeClr val="lt1"/>
          </a:fillRef>
          <a:effectRef idx="0">
            <a:schemeClr val="accent4"/>
          </a:effectRef>
          <a:fontRef idx="minor">
            <a:schemeClr val="dk1"/>
          </a:fontRef>
        </p:style>
        <p:txBody>
          <a:bodyPr numCol="1" rtlCol="0" anchor="t"/>
          <a:lstStyle/>
          <a:p>
            <a:pPr defTabSz="914400">
              <a:defRPr/>
            </a:pPr>
            <a:r>
              <a:rPr kumimoji="0" lang="en-GB" sz="1100" b="1" i="0" u="none" strike="noStrike" kern="1200" cap="none" spc="0" normalizeH="0" baseline="0" noProof="0" dirty="0">
                <a:ln>
                  <a:noFill/>
                </a:ln>
                <a:solidFill>
                  <a:srgbClr val="FF0000"/>
                </a:solidFill>
                <a:effectLst/>
                <a:uLnTx/>
                <a:uFillTx/>
                <a:latin typeface="Calibri" panose="020F0502020204030204"/>
              </a:rPr>
              <a:t>If you have selected options</a:t>
            </a:r>
            <a:r>
              <a:rPr kumimoji="0" lang="en-GB" sz="1100" b="1" i="0" u="none" strike="noStrike" kern="1200" cap="none" spc="0" normalizeH="0" noProof="0" dirty="0">
                <a:ln>
                  <a:noFill/>
                </a:ln>
                <a:solidFill>
                  <a:srgbClr val="FF0000"/>
                </a:solidFill>
                <a:effectLst/>
                <a:uLnTx/>
                <a:uFillTx/>
                <a:latin typeface="Calibri" panose="020F0502020204030204"/>
              </a:rPr>
              <a:t> in both lists on the right you need to add the “Explicit consent for collecting </a:t>
            </a:r>
            <a:r>
              <a:rPr lang="en-GB" sz="1100" b="1" dirty="0">
                <a:solidFill>
                  <a:srgbClr val="FF0000"/>
                </a:solidFill>
                <a:latin typeface="Calibri" panose="020F0502020204030204"/>
              </a:rPr>
              <a:t>Personal Data” and “Explicit consent for collecting Special Categories of Personal data” to your questionnaire</a:t>
            </a:r>
          </a:p>
          <a:p>
            <a:pPr marL="0" marR="0" lvl="0" indent="0" defTabSz="914400" rtl="0" eaLnBrk="1" fontAlgn="auto" latinLnBrk="0" hangingPunct="1">
              <a:lnSpc>
                <a:spcPct val="100000"/>
              </a:lnSpc>
              <a:buClrTx/>
              <a:buSzTx/>
              <a:buFontTx/>
              <a:buNone/>
              <a:tabLst/>
              <a:defRPr/>
            </a:pPr>
            <a:endParaRPr lang="en-GB" sz="1200" b="1" dirty="0">
              <a:solidFill>
                <a:srgbClr val="FF0000"/>
              </a:solidFill>
              <a:latin typeface="Calibri" panose="020F0502020204030204"/>
            </a:endParaRPr>
          </a:p>
          <a:p>
            <a:pPr marL="0" marR="0" lvl="0" indent="0" defTabSz="914400" rtl="0" eaLnBrk="1" fontAlgn="auto" latinLnBrk="0" hangingPunct="1">
              <a:lnSpc>
                <a:spcPct val="100000"/>
              </a:lnSpc>
              <a:buClrTx/>
              <a:buSzTx/>
              <a:buFontTx/>
              <a:buNone/>
              <a:tabLst/>
              <a:defRPr/>
            </a:pPr>
            <a:endParaRPr kumimoji="0" lang="en-GB" sz="1600" b="1" i="0" u="none" strike="noStrike" kern="1200" cap="none" spc="0" normalizeH="0" baseline="0" noProof="0" dirty="0">
              <a:ln>
                <a:noFill/>
              </a:ln>
              <a:solidFill>
                <a:prstClr val="black"/>
              </a:solidFill>
              <a:effectLst/>
              <a:uLnTx/>
              <a:uFillTx/>
              <a:latin typeface="Calibri" panose="020F0502020204030204"/>
            </a:endParaRPr>
          </a:p>
          <a:p>
            <a:pPr marL="0" marR="0" lvl="0" indent="0" defTabSz="914400" rtl="0" eaLnBrk="1" fontAlgn="auto" latinLnBrk="0" hangingPunct="1">
              <a:lnSpc>
                <a:spcPct val="100000"/>
              </a:lnSpc>
              <a:buClrTx/>
              <a:buSzTx/>
              <a:buFontTx/>
              <a:buNone/>
              <a:tabLst/>
              <a:defRPr/>
            </a:pPr>
            <a:endParaRPr lang="en-GB" sz="1600" b="1" dirty="0">
              <a:solidFill>
                <a:prstClr val="black"/>
              </a:solidFill>
              <a:latin typeface="Calibri" panose="020F0502020204030204"/>
            </a:endParaRPr>
          </a:p>
          <a:p>
            <a:pPr marL="0" marR="0" lvl="0" indent="0" defTabSz="914400" rtl="0" eaLnBrk="1" fontAlgn="auto" latinLnBrk="0" hangingPunct="1">
              <a:lnSpc>
                <a:spcPct val="100000"/>
              </a:lnSpc>
              <a:buClrTx/>
              <a:buSzTx/>
              <a:buFontTx/>
              <a:buNone/>
              <a:tabLst/>
              <a:defRPr/>
            </a:pPr>
            <a:endParaRPr kumimoji="0" lang="en-GB" sz="1600" b="1" i="0" u="none" strike="noStrike" kern="1200" cap="none" spc="0" normalizeH="0" baseline="0" noProof="0" dirty="0">
              <a:ln>
                <a:noFill/>
              </a:ln>
              <a:solidFill>
                <a:prstClr val="black"/>
              </a:solidFill>
              <a:effectLst/>
              <a:uLnTx/>
              <a:uFillTx/>
              <a:latin typeface="Calibri" panose="020F0502020204030204"/>
            </a:endParaRPr>
          </a:p>
          <a:p>
            <a:pPr marL="0" marR="0" lvl="0" indent="0" defTabSz="914400" rtl="0" eaLnBrk="1" fontAlgn="auto" latinLnBrk="0" hangingPunct="1">
              <a:lnSpc>
                <a:spcPct val="100000"/>
              </a:lnSpc>
              <a:buClrTx/>
              <a:buSzTx/>
              <a:buFontTx/>
              <a:buNone/>
              <a:tabLst/>
              <a:defRPr/>
            </a:pPr>
            <a:endParaRPr lang="en-GB" sz="1600" b="1" dirty="0">
              <a:solidFill>
                <a:prstClr val="black"/>
              </a:solidFill>
              <a:latin typeface="Calibri" panose="020F0502020204030204"/>
            </a:endParaRPr>
          </a:p>
          <a:p>
            <a:pPr marL="0" marR="0" lvl="0" indent="0" defTabSz="914400" rtl="0" eaLnBrk="1" fontAlgn="auto" latinLnBrk="0" hangingPunct="1">
              <a:lnSpc>
                <a:spcPct val="100000"/>
              </a:lnSpc>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ndParaRPr>
          </a:p>
        </p:txBody>
      </p:sp>
      <p:grpSp>
        <p:nvGrpSpPr>
          <p:cNvPr id="4" name="Group 3"/>
          <p:cNvGrpSpPr/>
          <p:nvPr/>
        </p:nvGrpSpPr>
        <p:grpSpPr>
          <a:xfrm>
            <a:off x="4278385" y="1637345"/>
            <a:ext cx="2975270" cy="4835173"/>
            <a:chOff x="9764772" y="1637345"/>
            <a:chExt cx="2975270" cy="4835173"/>
          </a:xfrm>
        </p:grpSpPr>
        <p:sp>
          <p:nvSpPr>
            <p:cNvPr id="9" name="Rectangle 8"/>
            <p:cNvSpPr/>
            <p:nvPr/>
          </p:nvSpPr>
          <p:spPr>
            <a:xfrm>
              <a:off x="9764772" y="1637345"/>
              <a:ext cx="2975270" cy="4835173"/>
            </a:xfrm>
            <a:prstGeom prst="rect">
              <a:avLst/>
            </a:prstGeom>
          </p:spPr>
          <p:style>
            <a:lnRef idx="2">
              <a:schemeClr val="accent4"/>
            </a:lnRef>
            <a:fillRef idx="1">
              <a:schemeClr val="lt1"/>
            </a:fillRef>
            <a:effectRef idx="0">
              <a:schemeClr val="accent4"/>
            </a:effectRef>
            <a:fontRef idx="minor">
              <a:schemeClr val="dk1"/>
            </a:fontRef>
          </p:style>
          <p:txBody>
            <a:bodyPr numCol="1" rtlCol="0" anchor="t"/>
            <a:lstStyle/>
            <a:p>
              <a:pPr marL="0" marR="0" lvl="0" indent="0" defTabSz="914400" rtl="0" eaLnBrk="1" fontAlgn="auto" latinLnBrk="0" hangingPunct="1">
                <a:lnSpc>
                  <a:spcPct val="100000"/>
                </a:lnSpc>
                <a:buClrTx/>
                <a:buSzTx/>
                <a:buFontTx/>
                <a:buNone/>
                <a:tabLst/>
                <a:defRPr/>
              </a:pPr>
              <a:r>
                <a:rPr kumimoji="0" lang="en-GB" sz="1400" b="1" i="0" u="none" strike="noStrike" kern="1200" cap="none" spc="0" normalizeH="0" baseline="0" noProof="0" dirty="0">
                  <a:ln>
                    <a:noFill/>
                  </a:ln>
                  <a:solidFill>
                    <a:prstClr val="black"/>
                  </a:solidFill>
                  <a:effectLst/>
                  <a:uLnTx/>
                  <a:uFillTx/>
                  <a:latin typeface="Calibri" panose="020F0502020204030204"/>
                </a:rPr>
                <a:t>Special Categories of Personal Data collected in the survey</a:t>
              </a:r>
            </a:p>
            <a:p>
              <a:pPr marL="0" marR="0" lvl="0" indent="0" defTabSz="914400" rtl="0" eaLnBrk="1" fontAlgn="auto" latinLnBrk="0" hangingPunct="1">
                <a:lnSpc>
                  <a:spcPct val="100000"/>
                </a:lnSpc>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ndParaRPr>
            </a:p>
            <a:p>
              <a:pPr marL="0" marR="0" lvl="0" indent="0" defTabSz="360000" rtl="0" eaLnBrk="1" fontAlgn="auto" latinLnBrk="0" hangingPunct="1">
                <a:lnSpc>
                  <a:spcPct val="100000"/>
                </a:lnSpc>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rPr>
                <a:t>	</a:t>
              </a:r>
              <a:r>
                <a:rPr kumimoji="0" lang="en-GB" sz="1400" b="0" i="0" u="none" strike="noStrike" kern="1200" cap="none" spc="0" normalizeH="0" baseline="0" noProof="0" dirty="0">
                  <a:ln>
                    <a:noFill/>
                  </a:ln>
                  <a:solidFill>
                    <a:srgbClr val="0070C0"/>
                  </a:solidFill>
                  <a:effectLst/>
                  <a:uLnTx/>
                  <a:uFillTx/>
                  <a:latin typeface="Calibri" panose="020F0502020204030204"/>
                </a:rPr>
                <a:t>None</a:t>
              </a:r>
            </a:p>
            <a:p>
              <a:pPr marL="0" marR="0" lvl="0" indent="0" defTabSz="360000" rtl="0" eaLnBrk="1" fontAlgn="auto" latinLnBrk="0" hangingPunct="1">
                <a:lnSpc>
                  <a:spcPct val="100000"/>
                </a:lnSpc>
                <a:buClrTx/>
                <a:buSzTx/>
                <a:buFontTx/>
                <a:buNone/>
                <a:tabLst/>
                <a:defRPr/>
              </a:pPr>
              <a:endParaRPr lang="en-GB" sz="1400" dirty="0">
                <a:solidFill>
                  <a:prstClr val="black"/>
                </a:solidFill>
                <a:latin typeface="Calibri" panose="020F0502020204030204"/>
              </a:endParaRPr>
            </a:p>
            <a:p>
              <a:pPr marL="0" marR="0" lvl="0" indent="0" defTabSz="360000" rtl="0" eaLnBrk="1" fontAlgn="auto" latinLnBrk="0" hangingPunct="1">
                <a:lnSpc>
                  <a:spcPct val="100000"/>
                </a:lnSpc>
                <a:spcAft>
                  <a:spcPts val="60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rPr>
                <a:t>	Racial or Ethnic Origin</a:t>
              </a:r>
              <a:r>
                <a:rPr lang="en-GB" sz="1400" dirty="0">
                  <a:solidFill>
                    <a:prstClr val="black"/>
                  </a:solidFill>
                  <a:latin typeface="Calibri" panose="020F0502020204030204"/>
                </a:rPr>
                <a:t>	</a:t>
              </a:r>
            </a:p>
            <a:p>
              <a:pPr defTabSz="360000">
                <a:spcAft>
                  <a:spcPts val="600"/>
                </a:spcAft>
                <a:defRPr/>
              </a:pPr>
              <a:r>
                <a:rPr lang="en-GB" sz="1400" dirty="0">
                  <a:solidFill>
                    <a:prstClr val="black"/>
                  </a:solidFill>
                  <a:latin typeface="Calibri" panose="020F0502020204030204"/>
                </a:rPr>
                <a:t>	Sexuality	</a:t>
              </a:r>
            </a:p>
            <a:p>
              <a:pPr marL="0" marR="0" lvl="0" indent="0" defTabSz="360000" rtl="0" eaLnBrk="1" fontAlgn="auto" latinLnBrk="0" hangingPunct="1">
                <a:lnSpc>
                  <a:spcPct val="100000"/>
                </a:lnSpc>
                <a:spcAft>
                  <a:spcPts val="600"/>
                </a:spcAft>
                <a:buClrTx/>
                <a:buSzTx/>
                <a:buFontTx/>
                <a:buNone/>
                <a:tabLst/>
                <a:defRPr/>
              </a:pPr>
              <a:r>
                <a:rPr lang="en-GB" sz="1400" dirty="0">
                  <a:solidFill>
                    <a:prstClr val="black"/>
                  </a:solidFill>
                  <a:latin typeface="Calibri" panose="020F0502020204030204"/>
                </a:rPr>
                <a:t>	Political Opinions</a:t>
              </a:r>
              <a:r>
                <a:rPr kumimoji="0" lang="en-GB" sz="1400" b="0" i="0" u="none" strike="noStrike" kern="1200" cap="none" spc="0" normalizeH="0" baseline="0" noProof="0" dirty="0">
                  <a:ln>
                    <a:noFill/>
                  </a:ln>
                  <a:solidFill>
                    <a:prstClr val="black"/>
                  </a:solidFill>
                  <a:effectLst/>
                  <a:uLnTx/>
                  <a:uFillTx/>
                  <a:latin typeface="Calibri" panose="020F0502020204030204"/>
                </a:rPr>
                <a:t>	</a:t>
              </a:r>
            </a:p>
            <a:p>
              <a:pPr marL="0" marR="0" lvl="0" indent="0" defTabSz="360000" rtl="0" eaLnBrk="1" fontAlgn="auto" latinLnBrk="0" hangingPunct="1">
                <a:lnSpc>
                  <a:spcPct val="100000"/>
                </a:lnSpc>
                <a:spcAft>
                  <a:spcPts val="600"/>
                </a:spcAft>
                <a:buClrTx/>
                <a:buSzTx/>
                <a:buFontTx/>
                <a:buNone/>
                <a:tabLst/>
                <a:defRPr/>
              </a:pPr>
              <a:r>
                <a:rPr lang="en-GB" sz="1400" dirty="0">
                  <a:solidFill>
                    <a:prstClr val="black"/>
                  </a:solidFill>
                  <a:latin typeface="Calibri" panose="020F0502020204030204"/>
                </a:rPr>
                <a:t>	</a:t>
              </a:r>
              <a:r>
                <a:rPr kumimoji="0" lang="en-GB" sz="1400" b="0" i="0" u="none" strike="noStrike" kern="1200" cap="none" spc="0" normalizeH="0" baseline="0" noProof="0" dirty="0">
                  <a:ln>
                    <a:noFill/>
                  </a:ln>
                  <a:solidFill>
                    <a:prstClr val="black"/>
                  </a:solidFill>
                  <a:effectLst/>
                  <a:uLnTx/>
                  <a:uFillTx/>
                  <a:latin typeface="Calibri" panose="020F0502020204030204"/>
                </a:rPr>
                <a:t>Religious/Spiritual</a:t>
              </a:r>
              <a:r>
                <a:rPr kumimoji="0" lang="en-GB" sz="1400" b="0" i="0" u="none" strike="noStrike" kern="1200" cap="none" spc="0" normalizeH="0" noProof="0" dirty="0">
                  <a:ln>
                    <a:noFill/>
                  </a:ln>
                  <a:solidFill>
                    <a:prstClr val="black"/>
                  </a:solidFill>
                  <a:effectLst/>
                  <a:uLnTx/>
                  <a:uFillTx/>
                  <a:latin typeface="Calibri" panose="020F0502020204030204"/>
                </a:rPr>
                <a:t> Beliefs</a:t>
              </a:r>
              <a:r>
                <a:rPr lang="en-GB" sz="1400" dirty="0">
                  <a:solidFill>
                    <a:prstClr val="black"/>
                  </a:solidFill>
                  <a:latin typeface="Calibri" panose="020F0502020204030204"/>
                </a:rPr>
                <a:t>	</a:t>
              </a:r>
            </a:p>
            <a:p>
              <a:pPr marL="0" marR="0" lvl="0" indent="0" defTabSz="360000" rtl="0" eaLnBrk="1" fontAlgn="auto" latinLnBrk="0" hangingPunct="1">
                <a:lnSpc>
                  <a:spcPct val="100000"/>
                </a:lnSpc>
                <a:spcAft>
                  <a:spcPts val="600"/>
                </a:spcAft>
                <a:buClrTx/>
                <a:buSzTx/>
                <a:buFontTx/>
                <a:buNone/>
                <a:tabLst/>
                <a:defRPr/>
              </a:pPr>
              <a:r>
                <a:rPr lang="en-GB" sz="1400" dirty="0">
                  <a:solidFill>
                    <a:prstClr val="black"/>
                  </a:solidFill>
                  <a:latin typeface="Calibri" panose="020F0502020204030204"/>
                </a:rPr>
                <a:t>	Trade Union Membership</a:t>
              </a:r>
              <a:r>
                <a:rPr kumimoji="0" lang="en-GB" sz="1400" b="0" i="0" u="none" strike="noStrike" kern="1200" cap="none" spc="0" normalizeH="0" noProof="0" dirty="0">
                  <a:ln>
                    <a:noFill/>
                  </a:ln>
                  <a:solidFill>
                    <a:prstClr val="black"/>
                  </a:solidFill>
                  <a:effectLst/>
                  <a:uLnTx/>
                  <a:uFillTx/>
                  <a:latin typeface="Calibri" panose="020F0502020204030204"/>
                </a:rPr>
                <a:t>	</a:t>
              </a:r>
            </a:p>
            <a:p>
              <a:pPr marL="0" marR="0" lvl="0" indent="0" defTabSz="360000" rtl="0" eaLnBrk="1" fontAlgn="auto" latinLnBrk="0" hangingPunct="1">
                <a:lnSpc>
                  <a:spcPct val="100000"/>
                </a:lnSpc>
                <a:spcAft>
                  <a:spcPts val="600"/>
                </a:spcAft>
                <a:buClrTx/>
                <a:buSzTx/>
                <a:buFontTx/>
                <a:buNone/>
                <a:tabLst/>
                <a:defRPr/>
              </a:pPr>
              <a:r>
                <a:rPr lang="en-GB" sz="1400" dirty="0">
                  <a:solidFill>
                    <a:prstClr val="black"/>
                  </a:solidFill>
                  <a:latin typeface="Calibri" panose="020F0502020204030204"/>
                </a:rPr>
                <a:t>	</a:t>
              </a:r>
              <a:r>
                <a:rPr kumimoji="0" lang="en-GB" sz="1400" b="0" i="0" u="none" strike="noStrike" kern="1200" cap="none" spc="0" normalizeH="0" noProof="0" dirty="0">
                  <a:ln>
                    <a:noFill/>
                  </a:ln>
                  <a:solidFill>
                    <a:prstClr val="black"/>
                  </a:solidFill>
                  <a:effectLst/>
                  <a:uLnTx/>
                  <a:uFillTx/>
                  <a:latin typeface="Calibri" panose="020F0502020204030204"/>
                </a:rPr>
                <a:t>Physical or Mental Health</a:t>
              </a:r>
              <a:r>
                <a:rPr kumimoji="0" lang="en-GB" sz="1400" b="0" i="0" u="none" strike="noStrike" kern="1200" cap="none" spc="0" normalizeH="0" baseline="0" noProof="0" dirty="0">
                  <a:ln>
                    <a:noFill/>
                  </a:ln>
                  <a:solidFill>
                    <a:prstClr val="black"/>
                  </a:solidFill>
                  <a:effectLst/>
                  <a:uLnTx/>
                  <a:uFillTx/>
                  <a:latin typeface="Calibri" panose="020F0502020204030204"/>
                </a:rPr>
                <a:t>	</a:t>
              </a:r>
            </a:p>
            <a:p>
              <a:pPr marL="0" marR="0" lvl="0" indent="0" defTabSz="360000" rtl="0" eaLnBrk="1" fontAlgn="auto" latinLnBrk="0" hangingPunct="1">
                <a:lnSpc>
                  <a:spcPct val="100000"/>
                </a:lnSpc>
                <a:spcAft>
                  <a:spcPts val="600"/>
                </a:spcAft>
                <a:buClrTx/>
                <a:buSzTx/>
                <a:buFontTx/>
                <a:buNone/>
                <a:tabLst/>
                <a:defRPr/>
              </a:pPr>
              <a:r>
                <a:rPr lang="en-GB" sz="1400" dirty="0">
                  <a:solidFill>
                    <a:prstClr val="black"/>
                  </a:solidFill>
                  <a:latin typeface="Calibri" panose="020F0502020204030204"/>
                </a:rPr>
                <a:t>	Financial information</a:t>
              </a:r>
              <a:endParaRPr kumimoji="0" lang="en-GB" sz="1400" b="0" i="0" u="none" strike="noStrike" kern="1200" cap="none" spc="0" normalizeH="0" baseline="0" noProof="0" dirty="0">
                <a:ln>
                  <a:noFill/>
                </a:ln>
                <a:solidFill>
                  <a:prstClr val="black"/>
                </a:solidFill>
                <a:effectLst/>
                <a:uLnTx/>
                <a:uFillTx/>
                <a:latin typeface="Calibri" panose="020F0502020204030204"/>
              </a:endParaRPr>
            </a:p>
            <a:p>
              <a:pPr marL="0" marR="0" lvl="0" indent="0" defTabSz="360000" rtl="0" eaLnBrk="1" fontAlgn="auto" latinLnBrk="0" hangingPunct="1">
                <a:lnSpc>
                  <a:spcPct val="100000"/>
                </a:lnSpc>
                <a:spcAft>
                  <a:spcPts val="600"/>
                </a:spcAft>
                <a:buClrTx/>
                <a:buSzTx/>
                <a:buFontTx/>
                <a:buNone/>
                <a:tabLst/>
                <a:defRPr/>
              </a:pPr>
              <a:r>
                <a:rPr lang="en-GB" sz="1400" dirty="0">
                  <a:solidFill>
                    <a:prstClr val="black"/>
                  </a:solidFill>
                  <a:latin typeface="Calibri" panose="020F0502020204030204"/>
                </a:rPr>
                <a:t>	</a:t>
              </a:r>
              <a:r>
                <a:rPr kumimoji="0" lang="en-GB" sz="1400" b="0" i="0" u="none" strike="noStrike" kern="1200" cap="none" spc="0" normalizeH="0" baseline="0" noProof="0" dirty="0">
                  <a:ln>
                    <a:noFill/>
                  </a:ln>
                  <a:solidFill>
                    <a:prstClr val="black"/>
                  </a:solidFill>
                  <a:effectLst/>
                  <a:uLnTx/>
                  <a:uFillTx/>
                  <a:latin typeface="Calibri" panose="020F0502020204030204"/>
                </a:rPr>
                <a:t>Commission of offences</a:t>
              </a:r>
              <a:endParaRPr lang="en-GB" sz="1400" dirty="0">
                <a:solidFill>
                  <a:prstClr val="black"/>
                </a:solidFill>
                <a:latin typeface="Calibri" panose="020F0502020204030204"/>
              </a:endParaRPr>
            </a:p>
            <a:p>
              <a:pPr lvl="0" defTabSz="360000">
                <a:spcAft>
                  <a:spcPts val="600"/>
                </a:spcAft>
                <a:defRPr/>
              </a:pPr>
              <a:r>
                <a:rPr lang="en-GB" sz="1400" dirty="0">
                  <a:solidFill>
                    <a:prstClr val="black"/>
                  </a:solidFill>
                  <a:latin typeface="Calibri" panose="020F0502020204030204"/>
                </a:rPr>
                <a:t>	biometric data (if used to identify 	an individual) </a:t>
              </a:r>
              <a:endParaRPr kumimoji="0" lang="en-GB" sz="1400" b="0" i="0" u="none" strike="noStrike" kern="1200" cap="none" spc="0" normalizeH="0" baseline="0" noProof="0" dirty="0">
                <a:ln>
                  <a:noFill/>
                </a:ln>
                <a:solidFill>
                  <a:prstClr val="black"/>
                </a:solidFill>
                <a:effectLst/>
                <a:uLnTx/>
                <a:uFillTx/>
                <a:latin typeface="Calibri" panose="020F0502020204030204"/>
              </a:endParaRPr>
            </a:p>
            <a:p>
              <a:pPr lvl="0" defTabSz="360000">
                <a:spcAft>
                  <a:spcPts val="600"/>
                </a:spcAft>
                <a:defRPr/>
              </a:pPr>
              <a:r>
                <a:rPr lang="en-GB" sz="1400" dirty="0">
                  <a:solidFill>
                    <a:prstClr val="black"/>
                  </a:solidFill>
                  <a:latin typeface="Calibri" panose="020F0502020204030204"/>
                </a:rPr>
                <a:t>	Genetic data</a:t>
              </a:r>
              <a:endParaRPr kumimoji="0" lang="en-GB" sz="1400" b="0" i="0" u="none" strike="noStrike" kern="1200" cap="none" spc="0" normalizeH="0" baseline="0" noProof="0" dirty="0">
                <a:ln>
                  <a:noFill/>
                </a:ln>
                <a:solidFill>
                  <a:prstClr val="black"/>
                </a:solidFill>
                <a:effectLst/>
                <a:uLnTx/>
                <a:uFillTx/>
                <a:latin typeface="Calibri" panose="020F0502020204030204"/>
              </a:endParaRPr>
            </a:p>
            <a:p>
              <a:pPr marL="0" marR="0" lvl="0" indent="0" defTabSz="360000" rtl="0" eaLnBrk="1" fontAlgn="auto" latinLnBrk="0" hangingPunct="1">
                <a:lnSpc>
                  <a:spcPct val="100000"/>
                </a:lnSpc>
                <a:buClrTx/>
                <a:buSzTx/>
                <a:buFontTx/>
                <a:buNone/>
                <a:tabLst/>
                <a:defRPr/>
              </a:pPr>
              <a:endParaRPr lang="en-GB" sz="1400" dirty="0">
                <a:solidFill>
                  <a:prstClr val="black"/>
                </a:solidFill>
                <a:latin typeface="Calibri" panose="020F0502020204030204"/>
              </a:endParaRPr>
            </a:p>
            <a:p>
              <a:pPr marL="0" marR="0" lvl="0" indent="0" defTabSz="360000" rtl="0" eaLnBrk="1" fontAlgn="auto" latinLnBrk="0" hangingPunct="1">
                <a:lnSpc>
                  <a:spcPct val="100000"/>
                </a:lnSpc>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rPr>
                <a:t>	</a:t>
              </a:r>
              <a:endParaRPr kumimoji="0" lang="en-GB" sz="1800" b="0" i="0" u="none" strike="noStrike" kern="1200" cap="none" spc="0" normalizeH="0" baseline="0" noProof="0" dirty="0">
                <a:ln>
                  <a:noFill/>
                </a:ln>
                <a:solidFill>
                  <a:prstClr val="black"/>
                </a:solidFill>
                <a:effectLst/>
                <a:uLnTx/>
                <a:uFillTx/>
                <a:latin typeface="Calibri" panose="020F0502020204030204"/>
              </a:endParaRPr>
            </a:p>
          </p:txBody>
        </p:sp>
        <p:sp>
          <p:nvSpPr>
            <p:cNvPr id="21" name="Rectangle 20"/>
            <p:cNvSpPr/>
            <p:nvPr/>
          </p:nvSpPr>
          <p:spPr bwMode="gray">
            <a:xfrm>
              <a:off x="9848903" y="2299012"/>
              <a:ext cx="284252" cy="216024"/>
            </a:xfrm>
            <a:prstGeom prst="rect">
              <a:avLst/>
            </a:prstGeom>
            <a:solidFill>
              <a:srgbClr val="FFFF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22" name="Rectangle 21"/>
            <p:cNvSpPr/>
            <p:nvPr/>
          </p:nvSpPr>
          <p:spPr bwMode="gray">
            <a:xfrm>
              <a:off x="9885152" y="2796842"/>
              <a:ext cx="172908" cy="170542"/>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30" name="Rectangle 29"/>
            <p:cNvSpPr/>
            <p:nvPr/>
          </p:nvSpPr>
          <p:spPr bwMode="gray">
            <a:xfrm>
              <a:off x="9885152" y="3087556"/>
              <a:ext cx="172908" cy="170542"/>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31" name="Rectangle 30"/>
            <p:cNvSpPr/>
            <p:nvPr/>
          </p:nvSpPr>
          <p:spPr bwMode="gray">
            <a:xfrm>
              <a:off x="9885152" y="3378270"/>
              <a:ext cx="172908" cy="170542"/>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32" name="Rectangle 31"/>
            <p:cNvSpPr/>
            <p:nvPr/>
          </p:nvSpPr>
          <p:spPr bwMode="gray">
            <a:xfrm>
              <a:off x="9885152" y="3657261"/>
              <a:ext cx="172908" cy="170542"/>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33" name="Rectangle 32"/>
            <p:cNvSpPr/>
            <p:nvPr/>
          </p:nvSpPr>
          <p:spPr bwMode="gray">
            <a:xfrm>
              <a:off x="9885152" y="3947975"/>
              <a:ext cx="172908" cy="170542"/>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34" name="Rectangle 33"/>
            <p:cNvSpPr/>
            <p:nvPr/>
          </p:nvSpPr>
          <p:spPr bwMode="gray">
            <a:xfrm>
              <a:off x="9885152" y="4226966"/>
              <a:ext cx="172908" cy="170542"/>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35" name="Rectangle 34"/>
            <p:cNvSpPr/>
            <p:nvPr/>
          </p:nvSpPr>
          <p:spPr bwMode="gray">
            <a:xfrm>
              <a:off x="9885152" y="4529403"/>
              <a:ext cx="172908" cy="170542"/>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36" name="Rectangle 35"/>
            <p:cNvSpPr/>
            <p:nvPr/>
          </p:nvSpPr>
          <p:spPr bwMode="gray">
            <a:xfrm>
              <a:off x="9885152" y="4820117"/>
              <a:ext cx="172908" cy="170542"/>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37" name="Rectangle 36"/>
            <p:cNvSpPr/>
            <p:nvPr/>
          </p:nvSpPr>
          <p:spPr bwMode="gray">
            <a:xfrm>
              <a:off x="9885152" y="5122554"/>
              <a:ext cx="172908" cy="170542"/>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38" name="Rectangle 37"/>
            <p:cNvSpPr/>
            <p:nvPr/>
          </p:nvSpPr>
          <p:spPr bwMode="gray">
            <a:xfrm>
              <a:off x="9885152" y="5624279"/>
              <a:ext cx="172908" cy="170542"/>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grpSp>
      <p:grpSp>
        <p:nvGrpSpPr>
          <p:cNvPr id="40" name="Group 39"/>
          <p:cNvGrpSpPr/>
          <p:nvPr/>
        </p:nvGrpSpPr>
        <p:grpSpPr>
          <a:xfrm>
            <a:off x="7822688" y="1642250"/>
            <a:ext cx="5348175" cy="4830268"/>
            <a:chOff x="815230" y="1908423"/>
            <a:chExt cx="5348175" cy="4830268"/>
          </a:xfrm>
        </p:grpSpPr>
        <p:sp>
          <p:nvSpPr>
            <p:cNvPr id="41" name="Rectangle 40"/>
            <p:cNvSpPr/>
            <p:nvPr/>
          </p:nvSpPr>
          <p:spPr>
            <a:xfrm>
              <a:off x="815230" y="1908423"/>
              <a:ext cx="5348175" cy="4830268"/>
            </a:xfrm>
            <a:prstGeom prst="rect">
              <a:avLst/>
            </a:prstGeom>
          </p:spPr>
          <p:style>
            <a:lnRef idx="2">
              <a:schemeClr val="accent4"/>
            </a:lnRef>
            <a:fillRef idx="1">
              <a:schemeClr val="lt1"/>
            </a:fillRef>
            <a:effectRef idx="0">
              <a:schemeClr val="accent4"/>
            </a:effectRef>
            <a:fontRef idx="minor">
              <a:schemeClr val="dk1"/>
            </a:fontRef>
          </p:style>
          <p:txBody>
            <a:bodyPr rtlCol="0" anchor="t"/>
            <a:lstStyle/>
            <a:p>
              <a:pPr defTabSz="914400">
                <a:defRPr/>
              </a:pPr>
              <a:r>
                <a:rPr lang="en-GB" sz="1600" b="1" dirty="0">
                  <a:solidFill>
                    <a:prstClr val="black"/>
                  </a:solidFill>
                  <a:latin typeface="Calibri" panose="020F0502020204030204"/>
                </a:rPr>
                <a:t>Consent wording required in the survey (Y/N):</a:t>
              </a:r>
            </a:p>
            <a:p>
              <a:pPr defTabSz="914400">
                <a:defRPr/>
              </a:pPr>
              <a:endParaRPr lang="en-GB" sz="1400" dirty="0">
                <a:solidFill>
                  <a:prstClr val="black"/>
                </a:solidFill>
                <a:latin typeface="Calibri" panose="020F0502020204030204"/>
              </a:endParaRPr>
            </a:p>
            <a:p>
              <a:pPr defTabSz="360000">
                <a:defRPr/>
              </a:pPr>
              <a:r>
                <a:rPr lang="en-GB" sz="1400" dirty="0">
                  <a:solidFill>
                    <a:prstClr val="black"/>
                  </a:solidFill>
                  <a:latin typeface="Calibri" panose="020F0502020204030204"/>
                </a:rPr>
                <a:t>	Consent for participation </a:t>
              </a:r>
              <a:r>
                <a:rPr lang="en-GB" sz="1400" dirty="0">
                  <a:solidFill>
                    <a:srgbClr val="FF0000"/>
                  </a:solidFill>
                  <a:latin typeface="Calibri" panose="020F0502020204030204"/>
                </a:rPr>
                <a:t>(Mandatory)*</a:t>
              </a:r>
            </a:p>
            <a:p>
              <a:pPr defTabSz="360000">
                <a:defRPr/>
              </a:pPr>
              <a:endParaRPr lang="en-GB" sz="1400" dirty="0">
                <a:solidFill>
                  <a:prstClr val="black"/>
                </a:solidFill>
                <a:latin typeface="Calibri" panose="020F0502020204030204"/>
              </a:endParaRPr>
            </a:p>
            <a:p>
              <a:pPr defTabSz="360000">
                <a:defRPr/>
              </a:pPr>
              <a:r>
                <a:rPr kumimoji="0" lang="en-GB" sz="1400" b="0" i="0" u="none" strike="noStrike" kern="1200" cap="none" spc="0" normalizeH="0" baseline="0" noProof="0" dirty="0">
                  <a:ln>
                    <a:noFill/>
                  </a:ln>
                  <a:solidFill>
                    <a:prstClr val="black"/>
                  </a:solidFill>
                  <a:effectLst/>
                  <a:uLnTx/>
                  <a:uFillTx/>
                  <a:latin typeface="Calibri" panose="020F0502020204030204"/>
                </a:rPr>
                <a:t>	Explicit</a:t>
              </a:r>
              <a:r>
                <a:rPr lang="en-GB" sz="1400" dirty="0">
                  <a:solidFill>
                    <a:prstClr val="black"/>
                  </a:solidFill>
                  <a:latin typeface="Calibri" panose="020F0502020204030204"/>
                </a:rPr>
                <a:t> consent for collecting Personal Data</a:t>
              </a:r>
            </a:p>
            <a:p>
              <a:pPr lvl="0" defTabSz="360000">
                <a:defRPr/>
              </a:pPr>
              <a:r>
                <a:rPr kumimoji="0" lang="en-GB" sz="1400" b="0" i="0" u="none" strike="noStrike" kern="1200" cap="none" spc="0" normalizeH="0" baseline="0" noProof="0" dirty="0">
                  <a:ln>
                    <a:noFill/>
                  </a:ln>
                  <a:solidFill>
                    <a:prstClr val="black"/>
                  </a:solidFill>
                  <a:effectLst/>
                  <a:uLnTx/>
                  <a:uFillTx/>
                  <a:latin typeface="Calibri" panose="020F0502020204030204"/>
                </a:rPr>
                <a:t>	</a:t>
              </a:r>
              <a:endParaRPr lang="en-GB" sz="1400" dirty="0">
                <a:solidFill>
                  <a:prstClr val="black"/>
                </a:solidFill>
                <a:latin typeface="Calibri" panose="020F0502020204030204"/>
              </a:endParaRPr>
            </a:p>
            <a:p>
              <a:pPr defTabSz="360000">
                <a:defRPr/>
              </a:pPr>
              <a:r>
                <a:rPr kumimoji="0" lang="en-GB" sz="1400" b="0" i="0" u="none" strike="noStrike" kern="1200" cap="none" spc="0" normalizeH="0" baseline="0" noProof="0" dirty="0">
                  <a:ln>
                    <a:noFill/>
                  </a:ln>
                  <a:solidFill>
                    <a:prstClr val="black"/>
                  </a:solidFill>
                  <a:effectLst/>
                  <a:uLnTx/>
                  <a:uFillTx/>
                  <a:latin typeface="Calibri" panose="020F0502020204030204"/>
                </a:rPr>
                <a:t>	</a:t>
              </a:r>
              <a:r>
                <a:rPr lang="en-GB" sz="1400" dirty="0">
                  <a:solidFill>
                    <a:prstClr val="black"/>
                  </a:solidFill>
                  <a:latin typeface="Calibri" panose="020F0502020204030204"/>
                </a:rPr>
                <a:t>Explicit consent for collecting Special Categories of Personal data</a:t>
              </a:r>
            </a:p>
            <a:p>
              <a:pPr defTabSz="360000">
                <a:defRPr/>
              </a:pPr>
              <a:endParaRPr lang="en-GB" sz="1400" dirty="0">
                <a:solidFill>
                  <a:prstClr val="black"/>
                </a:solidFill>
                <a:latin typeface="Calibri" panose="020F0502020204030204"/>
              </a:endParaRPr>
            </a:p>
            <a:p>
              <a:pPr defTabSz="360000">
                <a:defRPr/>
              </a:pPr>
              <a:r>
                <a:rPr lang="en-GB" sz="1400" dirty="0">
                  <a:solidFill>
                    <a:prstClr val="black"/>
                  </a:solidFill>
                  <a:latin typeface="Calibri" panose="020F0502020204030204"/>
                </a:rPr>
                <a:t>	Explicit consent to pass identifiable data to the client/a 3rd party</a:t>
              </a:r>
            </a:p>
            <a:p>
              <a:pPr lvl="0" defTabSz="360000">
                <a:defRPr/>
              </a:pPr>
              <a:r>
                <a:rPr lang="en-GB" sz="1400" dirty="0">
                  <a:solidFill>
                    <a:prstClr val="black"/>
                  </a:solidFill>
                  <a:latin typeface="Calibri" panose="020F0502020204030204"/>
                </a:rPr>
                <a:t>	</a:t>
              </a:r>
            </a:p>
            <a:p>
              <a:pPr lvl="0" defTabSz="360000">
                <a:defRPr/>
              </a:pPr>
              <a:r>
                <a:rPr lang="en-GB" sz="1400" dirty="0">
                  <a:solidFill>
                    <a:prstClr val="black"/>
                  </a:solidFill>
                  <a:latin typeface="Calibri" panose="020F0502020204030204"/>
                </a:rPr>
                <a:t>	Explicit consent for Adverse Events</a:t>
              </a:r>
            </a:p>
            <a:p>
              <a:pPr lvl="0" defTabSz="360000">
                <a:defRPr/>
              </a:pPr>
              <a:endParaRPr lang="en-GB" sz="1400" dirty="0">
                <a:solidFill>
                  <a:prstClr val="black"/>
                </a:solidFill>
                <a:latin typeface="Calibri" panose="020F0502020204030204"/>
              </a:endParaRPr>
            </a:p>
            <a:p>
              <a:pPr lvl="0" defTabSz="360000">
                <a:defRPr/>
              </a:pPr>
              <a:r>
                <a:rPr kumimoji="0" lang="en-GB" sz="1400" b="0" i="0" u="none" strike="noStrike" kern="1200" cap="none" spc="0" normalizeH="0" baseline="0" noProof="0" dirty="0">
                  <a:ln>
                    <a:noFill/>
                  </a:ln>
                  <a:solidFill>
                    <a:prstClr val="black"/>
                  </a:solidFill>
                  <a:effectLst/>
                  <a:uLnTx/>
                  <a:uFillTx/>
                  <a:latin typeface="Calibri" panose="020F0502020204030204"/>
                </a:rPr>
                <a:t>	</a:t>
              </a:r>
              <a:r>
                <a:rPr lang="en-GB" sz="1400" dirty="0">
                  <a:solidFill>
                    <a:prstClr val="black"/>
                  </a:solidFill>
                  <a:latin typeface="Calibri" panose="020F0502020204030204"/>
                </a:rPr>
                <a:t>Explicit consent</a:t>
              </a:r>
              <a:r>
                <a:rPr kumimoji="0" lang="en-GB" sz="1400" b="0" i="0" u="none" strike="noStrike" kern="1200" cap="none" spc="0" normalizeH="0" noProof="0" dirty="0">
                  <a:ln>
                    <a:noFill/>
                  </a:ln>
                  <a:solidFill>
                    <a:prstClr val="black"/>
                  </a:solidFill>
                  <a:effectLst/>
                  <a:uLnTx/>
                  <a:uFillTx/>
                  <a:latin typeface="Calibri" panose="020F0502020204030204"/>
                </a:rPr>
                <a:t> for recontact</a:t>
              </a:r>
              <a:r>
                <a:rPr lang="en-GB" sz="1400" dirty="0">
                  <a:solidFill>
                    <a:prstClr val="black"/>
                  </a:solidFill>
                  <a:latin typeface="Calibri" panose="020F0502020204030204"/>
                </a:rPr>
                <a:t>/follow-up</a:t>
              </a:r>
              <a:endParaRPr kumimoji="0" lang="en-GB" sz="1400" b="0" i="0" u="none" strike="noStrike" kern="1200" cap="none" spc="0" normalizeH="0" noProof="0" dirty="0">
                <a:ln>
                  <a:noFill/>
                </a:ln>
                <a:solidFill>
                  <a:prstClr val="black"/>
                </a:solidFill>
                <a:effectLst/>
                <a:uLnTx/>
                <a:uFillTx/>
                <a:latin typeface="Calibri" panose="020F0502020204030204"/>
              </a:endParaRPr>
            </a:p>
            <a:p>
              <a:pPr lvl="0" defTabSz="360000">
                <a:defRPr/>
              </a:pPr>
              <a:endParaRPr lang="en-GB" sz="1400" baseline="0" dirty="0">
                <a:solidFill>
                  <a:prstClr val="black"/>
                </a:solidFill>
                <a:latin typeface="Calibri" panose="020F0502020204030204"/>
              </a:endParaRPr>
            </a:p>
            <a:p>
              <a:pPr defTabSz="360000">
                <a:defRPr/>
              </a:pPr>
              <a:r>
                <a:rPr kumimoji="0" lang="en-GB" sz="1400" b="0" i="0" u="none" strike="noStrike" kern="1200" cap="none" spc="0" normalizeH="0" noProof="0" dirty="0">
                  <a:ln>
                    <a:noFill/>
                  </a:ln>
                  <a:solidFill>
                    <a:prstClr val="black"/>
                  </a:solidFill>
                  <a:effectLst/>
                  <a:uLnTx/>
                  <a:uFillTx/>
                  <a:latin typeface="Calibri" panose="020F0502020204030204"/>
                </a:rPr>
                <a:t>	</a:t>
              </a:r>
              <a:r>
                <a:rPr lang="en-GB" sz="1400" dirty="0">
                  <a:solidFill>
                    <a:prstClr val="black"/>
                  </a:solidFill>
                  <a:latin typeface="Calibri" panose="020F0502020204030204"/>
                </a:rPr>
                <a:t>Explicit consent for recall (product placement) </a:t>
              </a:r>
            </a:p>
            <a:p>
              <a:pPr defTabSz="360000">
                <a:defRPr/>
              </a:pPr>
              <a:endParaRPr lang="en-GB" sz="1400" dirty="0">
                <a:solidFill>
                  <a:prstClr val="black"/>
                </a:solidFill>
                <a:latin typeface="Calibri" panose="020F0502020204030204"/>
              </a:endParaRPr>
            </a:p>
            <a:p>
              <a:pPr defTabSz="360000">
                <a:defRPr/>
              </a:pPr>
              <a:r>
                <a:rPr lang="en-GB" sz="1400" dirty="0">
                  <a:solidFill>
                    <a:prstClr val="black"/>
                  </a:solidFill>
                  <a:latin typeface="Calibri" panose="020F0502020204030204"/>
                </a:rPr>
                <a:t>	Explicit consent for Video recording</a:t>
              </a:r>
            </a:p>
            <a:p>
              <a:pPr defTabSz="360000">
                <a:defRPr/>
              </a:pPr>
              <a:endParaRPr lang="en-GB" sz="1400" dirty="0">
                <a:solidFill>
                  <a:prstClr val="black"/>
                </a:solidFill>
                <a:latin typeface="Calibri" panose="020F0502020204030204"/>
              </a:endParaRPr>
            </a:p>
            <a:p>
              <a:pPr defTabSz="360000">
                <a:defRPr/>
              </a:pPr>
              <a:r>
                <a:rPr lang="en-GB" sz="1400" dirty="0">
                  <a:solidFill>
                    <a:prstClr val="black"/>
                  </a:solidFill>
                  <a:latin typeface="Calibri" panose="020F0502020204030204"/>
                </a:rPr>
                <a:t>	</a:t>
              </a:r>
              <a:r>
                <a:rPr lang="en-GB" sz="1400" b="1" dirty="0">
                  <a:solidFill>
                    <a:prstClr val="black"/>
                  </a:solidFill>
                  <a:latin typeface="Calibri" panose="020F0502020204030204"/>
                </a:rPr>
                <a:t>Privacy Policy </a:t>
              </a:r>
              <a:r>
                <a:rPr lang="en-GB" sz="1400" dirty="0">
                  <a:solidFill>
                    <a:srgbClr val="FF0000"/>
                  </a:solidFill>
                  <a:latin typeface="Calibri" panose="020F0502020204030204"/>
                </a:rPr>
                <a:t>(Mandatory if collecting PII in the survey)</a:t>
              </a:r>
            </a:p>
            <a:p>
              <a:pPr defTabSz="360000">
                <a:defRPr/>
              </a:pPr>
              <a:endParaRPr lang="en-GB" sz="1400" dirty="0">
                <a:solidFill>
                  <a:prstClr val="black"/>
                </a:solidFill>
                <a:latin typeface="Calibri" panose="020F0502020204030204"/>
              </a:endParaRPr>
            </a:p>
            <a:p>
              <a:pPr defTabSz="360000">
                <a:defRPr/>
              </a:pPr>
              <a:r>
                <a:rPr lang="en-GB" sz="1100" b="1" dirty="0">
                  <a:solidFill>
                    <a:srgbClr val="FF0000"/>
                  </a:solidFill>
                  <a:latin typeface="Calibri" panose="020F0502020204030204"/>
                </a:rPr>
                <a:t>* If the project is fielded by IIS, this consent question is managed by them directly. No need to add this in the Q’re</a:t>
              </a:r>
            </a:p>
            <a:p>
              <a:pPr lvl="0" defTabSz="360000">
                <a:defRPr/>
              </a:pPr>
              <a:endParaRPr kumimoji="0" lang="en-GB" sz="1400" b="0" i="0" u="none" strike="noStrike" kern="1200" cap="none" spc="0" normalizeH="0" baseline="0" noProof="0" dirty="0">
                <a:ln>
                  <a:noFill/>
                </a:ln>
                <a:solidFill>
                  <a:prstClr val="black"/>
                </a:solidFill>
                <a:effectLst/>
                <a:uLnTx/>
                <a:uFillTx/>
                <a:latin typeface="Calibri" panose="020F0502020204030204"/>
              </a:endParaRPr>
            </a:p>
          </p:txBody>
        </p:sp>
        <p:sp>
          <p:nvSpPr>
            <p:cNvPr id="42" name="Rectangle 41"/>
            <p:cNvSpPr/>
            <p:nvPr/>
          </p:nvSpPr>
          <p:spPr bwMode="gray">
            <a:xfrm>
              <a:off x="887239" y="2413081"/>
              <a:ext cx="284252" cy="216024"/>
            </a:xfrm>
            <a:prstGeom prst="rect">
              <a:avLst/>
            </a:prstGeom>
            <a:solidFill>
              <a:srgbClr val="FFFF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43" name="Rectangle 42"/>
            <p:cNvSpPr/>
            <p:nvPr/>
          </p:nvSpPr>
          <p:spPr bwMode="gray">
            <a:xfrm>
              <a:off x="887239" y="2838344"/>
              <a:ext cx="284252" cy="216024"/>
            </a:xfrm>
            <a:prstGeom prst="rect">
              <a:avLst/>
            </a:prstGeom>
            <a:solidFill>
              <a:srgbClr val="FFFF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44" name="Rectangle 43"/>
            <p:cNvSpPr/>
            <p:nvPr/>
          </p:nvSpPr>
          <p:spPr bwMode="gray">
            <a:xfrm>
              <a:off x="887239" y="3263607"/>
              <a:ext cx="284252" cy="216024"/>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45" name="Rectangle 44"/>
            <p:cNvSpPr/>
            <p:nvPr/>
          </p:nvSpPr>
          <p:spPr bwMode="gray">
            <a:xfrm>
              <a:off x="887239" y="3688870"/>
              <a:ext cx="284252" cy="216024"/>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46" name="Rectangle 45"/>
            <p:cNvSpPr/>
            <p:nvPr/>
          </p:nvSpPr>
          <p:spPr bwMode="gray">
            <a:xfrm>
              <a:off x="887239" y="4125856"/>
              <a:ext cx="284252" cy="216024"/>
            </a:xfrm>
            <a:prstGeom prst="rect">
              <a:avLst/>
            </a:prstGeom>
            <a:solidFill>
              <a:srgbClr val="FFFF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47" name="Rectangle 46"/>
            <p:cNvSpPr/>
            <p:nvPr/>
          </p:nvSpPr>
          <p:spPr bwMode="gray">
            <a:xfrm>
              <a:off x="887239" y="4551119"/>
              <a:ext cx="284252" cy="216024"/>
            </a:xfrm>
            <a:prstGeom prst="rect">
              <a:avLst/>
            </a:prstGeom>
            <a:solidFill>
              <a:srgbClr val="FFFF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48" name="Rectangle 47"/>
            <p:cNvSpPr/>
            <p:nvPr/>
          </p:nvSpPr>
          <p:spPr bwMode="gray">
            <a:xfrm>
              <a:off x="887239" y="4988105"/>
              <a:ext cx="284252" cy="216024"/>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49" name="Rectangle 48"/>
            <p:cNvSpPr/>
            <p:nvPr/>
          </p:nvSpPr>
          <p:spPr bwMode="gray">
            <a:xfrm>
              <a:off x="887239" y="5413369"/>
              <a:ext cx="284252" cy="216024"/>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grpSp>
      <p:sp>
        <p:nvSpPr>
          <p:cNvPr id="50" name="Rectangle 49"/>
          <p:cNvSpPr/>
          <p:nvPr/>
        </p:nvSpPr>
        <p:spPr bwMode="gray">
          <a:xfrm>
            <a:off x="7894697" y="5544840"/>
            <a:ext cx="284252" cy="216024"/>
          </a:xfrm>
          <a:prstGeom prst="rect">
            <a:avLst/>
          </a:prstGeom>
          <a:solidFill>
            <a:srgbClr val="FFFF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5" name="Arrow: Chevron 4"/>
          <p:cNvSpPr/>
          <p:nvPr/>
        </p:nvSpPr>
        <p:spPr bwMode="gray">
          <a:xfrm>
            <a:off x="7300779" y="3677489"/>
            <a:ext cx="474785" cy="525986"/>
          </a:xfrm>
          <a:prstGeom prst="chevron">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39" name="Title 5"/>
          <p:cNvSpPr txBox="1">
            <a:spLocks/>
          </p:cNvSpPr>
          <p:nvPr/>
        </p:nvSpPr>
        <p:spPr bwMode="gray">
          <a:xfrm>
            <a:off x="10829365" y="350112"/>
            <a:ext cx="2341498" cy="861774"/>
          </a:xfrm>
          <a:prstGeom prst="rect">
            <a:avLst/>
          </a:prstGeom>
          <a:solidFill>
            <a:srgbClr val="FF0000"/>
          </a:solidFill>
        </p:spPr>
        <p:txBody>
          <a:bodyPr wrap="square" lIns="82819" tIns="0" rIns="82819" bIns="0" rtlCol="0" anchor="ctr">
            <a:spAutoFit/>
          </a:bodyPr>
          <a:lstStyle>
            <a:lvl1pPr algn="l" defTabSz="1051802" rtl="0" eaLnBrk="1" latinLnBrk="0" hangingPunct="1">
              <a:lnSpc>
                <a:spcPct val="100000"/>
              </a:lnSpc>
              <a:spcBef>
                <a:spcPts val="0"/>
              </a:spcBef>
              <a:buNone/>
              <a:defRPr lang="en-GB" sz="3600" b="1" kern="1200">
                <a:solidFill>
                  <a:schemeClr val="bg1"/>
                </a:solidFill>
                <a:latin typeface="+mj-lt"/>
                <a:ea typeface="+mn-ea"/>
                <a:cs typeface="+mn-cs"/>
              </a:defRPr>
            </a:lvl1pPr>
          </a:lstStyle>
          <a:p>
            <a:pPr algn="ctr"/>
            <a:r>
              <a:rPr lang="en-GB" sz="2800" dirty="0"/>
              <a:t>Fill in as applicable</a:t>
            </a:r>
          </a:p>
        </p:txBody>
      </p:sp>
      <p:sp>
        <p:nvSpPr>
          <p:cNvPr id="51" name="Rectangle 50"/>
          <p:cNvSpPr/>
          <p:nvPr/>
        </p:nvSpPr>
        <p:spPr bwMode="gray">
          <a:xfrm>
            <a:off x="592833" y="5252683"/>
            <a:ext cx="322896" cy="216024"/>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52" name="Rectangle 51"/>
          <p:cNvSpPr/>
          <p:nvPr/>
        </p:nvSpPr>
        <p:spPr bwMode="gray">
          <a:xfrm>
            <a:off x="550158" y="5780580"/>
            <a:ext cx="322896" cy="216024"/>
          </a:xfrm>
          <a:prstGeom prst="rect">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Tree>
    <p:extLst>
      <p:ext uri="{BB962C8B-B14F-4D97-AF65-F5344CB8AC3E}">
        <p14:creationId xmlns:p14="http://schemas.microsoft.com/office/powerpoint/2010/main" val="305448861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gray">
          <a:xfrm>
            <a:off x="300550" y="6516935"/>
            <a:ext cx="2458897" cy="641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algn="ctr">
              <a:lnSpc>
                <a:spcPct val="110000"/>
              </a:lnSpc>
              <a:spcBef>
                <a:spcPts val="300"/>
              </a:spcBef>
              <a:spcAft>
                <a:spcPts val="300"/>
              </a:spcAft>
              <a:buClr>
                <a:schemeClr val="bg2"/>
              </a:buClr>
            </a:pPr>
            <a:endParaRPr lang="en-GB" sz="2000" dirty="0">
              <a:solidFill>
                <a:schemeClr val="bg1"/>
              </a:solidFill>
            </a:endParaRPr>
          </a:p>
        </p:txBody>
      </p:sp>
      <p:sp>
        <p:nvSpPr>
          <p:cNvPr id="7" name="Title 5"/>
          <p:cNvSpPr>
            <a:spLocks noGrp="1"/>
          </p:cNvSpPr>
          <p:nvPr>
            <p:ph type="title"/>
          </p:nvPr>
        </p:nvSpPr>
        <p:spPr>
          <a:xfrm>
            <a:off x="504000" y="324247"/>
            <a:ext cx="4886881" cy="553998"/>
          </a:xfrm>
        </p:spPr>
        <p:txBody>
          <a:bodyPr/>
          <a:lstStyle/>
          <a:p>
            <a:r>
              <a:rPr lang="en-GB" dirty="0"/>
              <a:t>GDPR PROJECT FLOW</a:t>
            </a:r>
          </a:p>
        </p:txBody>
      </p:sp>
      <p:sp>
        <p:nvSpPr>
          <p:cNvPr id="8" name="Rectangle 7"/>
          <p:cNvSpPr/>
          <p:nvPr/>
        </p:nvSpPr>
        <p:spPr>
          <a:xfrm>
            <a:off x="2049948" y="2283715"/>
            <a:ext cx="2032329" cy="119485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Researcher creating questionnaire and consent, kept in project folder.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solidFill>
                  <a:prstClr val="black"/>
                </a:solidFill>
                <a:latin typeface="Calibri" panose="020F0502020204030204"/>
              </a:rPr>
              <a:t>Privacy Policy will need to be created for the Personal Data collected in the survey.</a:t>
            </a: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Rectangle 8"/>
          <p:cNvSpPr/>
          <p:nvPr/>
        </p:nvSpPr>
        <p:spPr>
          <a:xfrm>
            <a:off x="4201052" y="2196455"/>
            <a:ext cx="2085891" cy="444116"/>
          </a:xfrm>
          <a:prstGeom prst="rect">
            <a:avLst/>
          </a:prstGeom>
          <a:ln>
            <a:solidFill>
              <a:schemeClr val="bg1">
                <a:lumMod val="50000"/>
              </a:schemeClr>
            </a:solidFill>
          </a:ln>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lang="en-GB" sz="1200" dirty="0">
                <a:solidFill>
                  <a:prstClr val="black"/>
                </a:solidFill>
                <a:latin typeface="Calibri" panose="020F0502020204030204"/>
              </a:rPr>
              <a:t>Researcher has no contact with Personal Data &amp;/or PII</a:t>
            </a:r>
          </a:p>
        </p:txBody>
      </p:sp>
      <p:sp>
        <p:nvSpPr>
          <p:cNvPr id="11" name="Rectangle 10"/>
          <p:cNvSpPr/>
          <p:nvPr/>
        </p:nvSpPr>
        <p:spPr>
          <a:xfrm>
            <a:off x="6411787" y="2196455"/>
            <a:ext cx="2098955" cy="444116"/>
          </a:xfrm>
          <a:prstGeom prst="rect">
            <a:avLst/>
          </a:prstGeom>
          <a:ln>
            <a:solidFill>
              <a:schemeClr val="accent5"/>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Ops / supplier will extract data and send to researcher</a:t>
            </a:r>
          </a:p>
        </p:txBody>
      </p:sp>
      <p:sp>
        <p:nvSpPr>
          <p:cNvPr id="12" name="Rectangle 11"/>
          <p:cNvSpPr/>
          <p:nvPr/>
        </p:nvSpPr>
        <p:spPr>
          <a:xfrm>
            <a:off x="8723365" y="2196455"/>
            <a:ext cx="2265968" cy="432048"/>
          </a:xfrm>
          <a:prstGeom prst="rect">
            <a:avLst/>
          </a:prstGeom>
          <a:ln>
            <a:solidFill>
              <a:srgbClr val="00B050"/>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Retention and Destruction process</a:t>
            </a:r>
            <a:r>
              <a:rPr kumimoji="0" lang="en-GB" sz="1200" b="0" i="0" u="none" strike="noStrike" kern="1200" cap="none" spc="0" normalizeH="0" noProof="0" dirty="0">
                <a:ln>
                  <a:noFill/>
                </a:ln>
                <a:solidFill>
                  <a:prstClr val="black"/>
                </a:solidFill>
                <a:effectLst/>
                <a:uLnTx/>
                <a:uFillTx/>
                <a:latin typeface="Calibri" panose="020F0502020204030204"/>
                <a:ea typeface="+mn-ea"/>
                <a:cs typeface="+mn-cs"/>
              </a:rPr>
              <a:t> followed (See appendix)</a:t>
            </a: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13" name="Group 12"/>
          <p:cNvGrpSpPr/>
          <p:nvPr/>
        </p:nvGrpSpPr>
        <p:grpSpPr>
          <a:xfrm>
            <a:off x="2022788" y="1098229"/>
            <a:ext cx="9438901" cy="996043"/>
            <a:chOff x="725821" y="1404257"/>
            <a:chExt cx="9235074" cy="996043"/>
          </a:xfrm>
        </p:grpSpPr>
        <p:sp>
          <p:nvSpPr>
            <p:cNvPr id="14" name="Pentagon 7"/>
            <p:cNvSpPr/>
            <p:nvPr/>
          </p:nvSpPr>
          <p:spPr>
            <a:xfrm>
              <a:off x="6400192" y="1404257"/>
              <a:ext cx="3560703" cy="996043"/>
            </a:xfrm>
            <a:prstGeom prst="homePlate">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                Archiving</a:t>
              </a:r>
            </a:p>
          </p:txBody>
        </p:sp>
        <p:sp>
          <p:nvSpPr>
            <p:cNvPr id="15" name="Pentagon 4"/>
            <p:cNvSpPr/>
            <p:nvPr/>
          </p:nvSpPr>
          <p:spPr>
            <a:xfrm>
              <a:off x="4202015" y="1404257"/>
              <a:ext cx="3434159" cy="996043"/>
            </a:xfrm>
            <a:prstGeom prst="homePlat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                Data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                  Processing</a:t>
              </a:r>
            </a:p>
          </p:txBody>
        </p:sp>
        <p:sp>
          <p:nvSpPr>
            <p:cNvPr id="17" name="Pentagon 8"/>
            <p:cNvSpPr/>
            <p:nvPr/>
          </p:nvSpPr>
          <p:spPr>
            <a:xfrm>
              <a:off x="1934730" y="1404257"/>
              <a:ext cx="3560703" cy="996043"/>
            </a:xfrm>
            <a:prstGeom prst="homePlate">
              <a:avLst/>
            </a:prstGeom>
            <a:solidFill>
              <a:schemeClr val="bg1">
                <a:lumMod val="50000"/>
              </a:schemeClr>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                 CAPI Data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a:solidFill>
                    <a:prstClr val="white"/>
                  </a:solidFill>
                  <a:latin typeface="Calibri" panose="020F0502020204030204"/>
                </a:rPr>
                <a:t>                  </a:t>
              </a: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Collection</a:t>
              </a:r>
            </a:p>
          </p:txBody>
        </p:sp>
        <p:sp>
          <p:nvSpPr>
            <p:cNvPr id="18" name="Pentagon 6"/>
            <p:cNvSpPr/>
            <p:nvPr/>
          </p:nvSpPr>
          <p:spPr>
            <a:xfrm>
              <a:off x="725821" y="1404257"/>
              <a:ext cx="2571434" cy="996043"/>
            </a:xfrm>
            <a:prstGeom prst="homePlate">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Q’aire Design</a:t>
              </a:r>
            </a:p>
          </p:txBody>
        </p:sp>
      </p:grpSp>
      <p:grpSp>
        <p:nvGrpSpPr>
          <p:cNvPr id="5" name="Group 4"/>
          <p:cNvGrpSpPr/>
          <p:nvPr/>
        </p:nvGrpSpPr>
        <p:grpSpPr>
          <a:xfrm>
            <a:off x="254201" y="2196455"/>
            <a:ext cx="1634941" cy="1276163"/>
            <a:chOff x="254201" y="2196455"/>
            <a:chExt cx="1634941" cy="1276163"/>
          </a:xfrm>
        </p:grpSpPr>
        <p:sp>
          <p:nvSpPr>
            <p:cNvPr id="25" name="TextBox 24"/>
            <p:cNvSpPr txBox="1"/>
            <p:nvPr/>
          </p:nvSpPr>
          <p:spPr>
            <a:xfrm>
              <a:off x="254201" y="2196455"/>
              <a:ext cx="1634941" cy="1276163"/>
            </a:xfrm>
            <a:prstGeom prst="rect">
              <a:avLst/>
            </a:prstGeom>
            <a:solidFill>
              <a:schemeClr val="bg2"/>
            </a:solidFill>
          </p:spPr>
          <p:txBody>
            <a:bodyPr wrap="square" lIns="0" tIns="0" rIns="0" bIns="0" rtlCol="0">
              <a:spAutoFit/>
            </a:bodyPr>
            <a:lstStyle/>
            <a:p>
              <a:pPr>
                <a:spcBef>
                  <a:spcPts val="500"/>
                </a:spcBef>
                <a:spcAft>
                  <a:spcPts val="500"/>
                </a:spcAft>
                <a:buClr>
                  <a:schemeClr val="bg2"/>
                </a:buClr>
              </a:pPr>
              <a:endParaRPr lang="en-GB" sz="2600" dirty="0"/>
            </a:p>
          </p:txBody>
        </p:sp>
        <p:sp>
          <p:nvSpPr>
            <p:cNvPr id="26" name="TextBox 25"/>
            <p:cNvSpPr txBox="1"/>
            <p:nvPr/>
          </p:nvSpPr>
          <p:spPr>
            <a:xfrm>
              <a:off x="310275" y="2628503"/>
              <a:ext cx="1522793" cy="369332"/>
            </a:xfrm>
            <a:prstGeom prst="rect">
              <a:avLst/>
            </a:prstGeom>
            <a:noFill/>
          </p:spPr>
          <p:txBody>
            <a:bodyPr wrap="square" lIns="0" tIns="0" rIns="0" bIns="0" rtlCol="0">
              <a:spAutoFit/>
            </a:bodyPr>
            <a:lstStyle/>
            <a:p>
              <a:pPr algn="ctr">
                <a:spcBef>
                  <a:spcPts val="500"/>
                </a:spcBef>
                <a:spcAft>
                  <a:spcPts val="500"/>
                </a:spcAft>
                <a:buClr>
                  <a:schemeClr val="bg2"/>
                </a:buClr>
              </a:pPr>
              <a:r>
                <a:rPr lang="en-GB" sz="2400" b="1" dirty="0">
                  <a:solidFill>
                    <a:schemeClr val="bg1"/>
                  </a:solidFill>
                </a:rPr>
                <a:t>Usage</a:t>
              </a:r>
            </a:p>
          </p:txBody>
        </p:sp>
      </p:grpSp>
      <p:grpSp>
        <p:nvGrpSpPr>
          <p:cNvPr id="3" name="Group 2"/>
          <p:cNvGrpSpPr/>
          <p:nvPr/>
        </p:nvGrpSpPr>
        <p:grpSpPr>
          <a:xfrm>
            <a:off x="265345" y="6032247"/>
            <a:ext cx="1549023" cy="975351"/>
            <a:chOff x="265345" y="5829616"/>
            <a:chExt cx="1549023" cy="975351"/>
          </a:xfrm>
        </p:grpSpPr>
        <p:sp>
          <p:nvSpPr>
            <p:cNvPr id="28" name="TextBox 27"/>
            <p:cNvSpPr txBox="1"/>
            <p:nvPr/>
          </p:nvSpPr>
          <p:spPr>
            <a:xfrm>
              <a:off x="265345" y="5829616"/>
              <a:ext cx="1549023" cy="975351"/>
            </a:xfrm>
            <a:prstGeom prst="rect">
              <a:avLst/>
            </a:prstGeom>
            <a:solidFill>
              <a:schemeClr val="bg2"/>
            </a:solidFill>
          </p:spPr>
          <p:txBody>
            <a:bodyPr wrap="square" lIns="0" tIns="0" rIns="0" bIns="0" rtlCol="0">
              <a:spAutoFit/>
            </a:bodyPr>
            <a:lstStyle/>
            <a:p>
              <a:pPr>
                <a:spcBef>
                  <a:spcPts val="500"/>
                </a:spcBef>
                <a:spcAft>
                  <a:spcPts val="500"/>
                </a:spcAft>
                <a:buClr>
                  <a:schemeClr val="bg2"/>
                </a:buClr>
              </a:pPr>
              <a:endParaRPr lang="en-GB" sz="2600" dirty="0"/>
            </a:p>
          </p:txBody>
        </p:sp>
        <p:sp>
          <p:nvSpPr>
            <p:cNvPr id="29" name="TextBox 28"/>
            <p:cNvSpPr txBox="1"/>
            <p:nvPr/>
          </p:nvSpPr>
          <p:spPr>
            <a:xfrm>
              <a:off x="265345" y="6153780"/>
              <a:ext cx="1549023" cy="276999"/>
            </a:xfrm>
            <a:prstGeom prst="rect">
              <a:avLst/>
            </a:prstGeom>
            <a:noFill/>
          </p:spPr>
          <p:txBody>
            <a:bodyPr wrap="square" lIns="0" tIns="0" rIns="0" bIns="0" rtlCol="0">
              <a:spAutoFit/>
            </a:bodyPr>
            <a:lstStyle/>
            <a:p>
              <a:pPr algn="ctr">
                <a:spcBef>
                  <a:spcPts val="500"/>
                </a:spcBef>
                <a:spcAft>
                  <a:spcPts val="500"/>
                </a:spcAft>
                <a:buClr>
                  <a:schemeClr val="bg2"/>
                </a:buClr>
              </a:pPr>
              <a:r>
                <a:rPr lang="en-GB" sz="1800" b="1" dirty="0">
                  <a:solidFill>
                    <a:schemeClr val="bg1"/>
                  </a:solidFill>
                </a:rPr>
                <a:t>Gaps / Risks</a:t>
              </a:r>
            </a:p>
          </p:txBody>
        </p:sp>
      </p:grpSp>
      <p:sp>
        <p:nvSpPr>
          <p:cNvPr id="30" name="Rectangle 29"/>
          <p:cNvSpPr/>
          <p:nvPr/>
        </p:nvSpPr>
        <p:spPr>
          <a:xfrm>
            <a:off x="4201052" y="2710565"/>
            <a:ext cx="2085891" cy="905632"/>
          </a:xfrm>
          <a:prstGeom prst="rect">
            <a:avLst/>
          </a:prstGeom>
          <a:ln>
            <a:solidFill>
              <a:schemeClr val="bg1">
                <a:lumMod val="50000"/>
              </a:schemeClr>
            </a:solidFill>
          </a:ln>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lang="en-GB" sz="1200" dirty="0">
                <a:solidFill>
                  <a:schemeClr val="tx1"/>
                </a:solidFill>
                <a:latin typeface="Calibri" panose="020F0502020204030204"/>
              </a:rPr>
              <a:t>Researchers store data flows from </a:t>
            </a:r>
            <a:r>
              <a:rPr lang="en-GB" sz="1200" dirty="0">
                <a:solidFill>
                  <a:prstClr val="black"/>
                </a:solidFill>
                <a:latin typeface="Calibri" panose="020F0502020204030204"/>
              </a:rPr>
              <a:t>F2F Ops team (Ipsos Office / Supplier</a:t>
            </a:r>
            <a:r>
              <a:rPr lang="en-GB" sz="1200" dirty="0">
                <a:solidFill>
                  <a:schemeClr val="accent6"/>
                </a:solidFill>
                <a:latin typeface="Calibri" panose="020F0502020204030204"/>
              </a:rPr>
              <a:t>)</a:t>
            </a:r>
            <a:r>
              <a:rPr lang="en-GB" sz="1200" dirty="0">
                <a:solidFill>
                  <a:schemeClr val="tx1"/>
                </a:solidFill>
                <a:latin typeface="Calibri" panose="020F0502020204030204"/>
              </a:rPr>
              <a:t> in project folder on how respondents recruited and data collected</a:t>
            </a:r>
          </a:p>
        </p:txBody>
      </p:sp>
      <p:sp>
        <p:nvSpPr>
          <p:cNvPr id="31" name="Rectangle 30"/>
          <p:cNvSpPr/>
          <p:nvPr/>
        </p:nvSpPr>
        <p:spPr>
          <a:xfrm>
            <a:off x="6419481" y="2675206"/>
            <a:ext cx="2081904" cy="942681"/>
          </a:xfrm>
          <a:prstGeom prst="rect">
            <a:avLst/>
          </a:prstGeom>
          <a:ln>
            <a:solidFill>
              <a:schemeClr val="accent5"/>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Researcher</a:t>
            </a:r>
            <a:r>
              <a:rPr kumimoji="0" lang="en-GB" sz="1200" b="0" i="0" u="none" strike="noStrike" kern="1200" cap="none" spc="0" normalizeH="0" noProof="0" dirty="0">
                <a:ln>
                  <a:noFill/>
                </a:ln>
                <a:solidFill>
                  <a:prstClr val="black"/>
                </a:solidFill>
                <a:effectLst/>
                <a:uLnTx/>
                <a:uFillTx/>
                <a:latin typeface="Calibri" panose="020F0502020204030204"/>
                <a:ea typeface="+mn-ea"/>
                <a:cs typeface="+mn-cs"/>
              </a:rPr>
              <a:t> will send to relevant DP and/or GMU team. Store relevant DP/GMU teams data flow in project folder</a:t>
            </a: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 name="Rectangle 31"/>
          <p:cNvSpPr/>
          <p:nvPr/>
        </p:nvSpPr>
        <p:spPr>
          <a:xfrm>
            <a:off x="8723361" y="2734355"/>
            <a:ext cx="2265968" cy="832046"/>
          </a:xfrm>
          <a:prstGeom prst="rect">
            <a:avLst/>
          </a:prstGeom>
          <a:ln>
            <a:solidFill>
              <a:srgbClr val="00B050"/>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Add date for deletion </a:t>
            </a:r>
            <a:r>
              <a:rPr kumimoji="0" lang="en-GB" sz="1200" b="0" i="0" u="none" strike="noStrike" kern="1200" cap="none" spc="0" normalizeH="0" baseline="0" noProof="0" dirty="0">
                <a:ln>
                  <a:noFill/>
                </a:ln>
                <a:solidFill>
                  <a:srgbClr val="00B0F0"/>
                </a:solidFill>
                <a:effectLst/>
                <a:uLnTx/>
                <a:uFillTx/>
                <a:latin typeface="Calibri" panose="020F0502020204030204"/>
                <a:ea typeface="+mn-ea"/>
                <a:cs typeface="+mn-cs"/>
              </a:rPr>
              <a:t>(</a:t>
            </a:r>
            <a:r>
              <a:rPr lang="en-GB" sz="1200" dirty="0">
                <a:solidFill>
                  <a:srgbClr val="00B0F0"/>
                </a:solidFill>
                <a:latin typeface="Calibri" panose="020F0502020204030204"/>
              </a:rPr>
              <a:t>01</a:t>
            </a:r>
            <a:r>
              <a:rPr kumimoji="0" lang="en-GB" sz="1200" b="0" i="0" u="none" strike="noStrike" kern="1200" cap="none" spc="0" normalizeH="0" baseline="0" noProof="0" dirty="0">
                <a:ln>
                  <a:noFill/>
                </a:ln>
                <a:solidFill>
                  <a:srgbClr val="00B0F0"/>
                </a:solidFill>
                <a:effectLst/>
                <a:uLnTx/>
                <a:uFillTx/>
                <a:latin typeface="Calibri" panose="020F0502020204030204"/>
                <a:ea typeface="+mn-ea"/>
                <a:cs typeface="+mn-cs"/>
              </a:rPr>
              <a:t>/07/2029)</a:t>
            </a:r>
          </a:p>
        </p:txBody>
      </p:sp>
      <p:sp>
        <p:nvSpPr>
          <p:cNvPr id="33" name="Rectangle 32"/>
          <p:cNvSpPr/>
          <p:nvPr/>
        </p:nvSpPr>
        <p:spPr>
          <a:xfrm>
            <a:off x="4187745" y="3718259"/>
            <a:ext cx="2117830" cy="598162"/>
          </a:xfrm>
          <a:prstGeom prst="rect">
            <a:avLst/>
          </a:prstGeom>
          <a:ln>
            <a:solidFill>
              <a:schemeClr val="bg1">
                <a:lumMod val="50000"/>
              </a:schemeClr>
            </a:solidFill>
          </a:ln>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lang="en-GB" sz="1200" dirty="0">
                <a:solidFill>
                  <a:prstClr val="black"/>
                </a:solidFill>
                <a:latin typeface="Calibri" panose="020F0502020204030204"/>
              </a:rPr>
              <a:t>Data flow from Ops includes suppliers and confirmation that contracts are in place</a:t>
            </a:r>
            <a:endParaRPr lang="en-GB" sz="1200" dirty="0">
              <a:solidFill>
                <a:schemeClr val="tx1"/>
              </a:solidFill>
              <a:latin typeface="Calibri" panose="020F0502020204030204"/>
            </a:endParaRPr>
          </a:p>
        </p:txBody>
      </p:sp>
      <p:sp>
        <p:nvSpPr>
          <p:cNvPr id="34" name="Rectangle 33"/>
          <p:cNvSpPr/>
          <p:nvPr/>
        </p:nvSpPr>
        <p:spPr>
          <a:xfrm>
            <a:off x="4194433" y="6044096"/>
            <a:ext cx="2088725" cy="976895"/>
          </a:xfrm>
          <a:prstGeom prst="rect">
            <a:avLst/>
          </a:prstGeom>
          <a:ln>
            <a:solidFill>
              <a:schemeClr val="bg1">
                <a:lumMod val="50000"/>
              </a:schemeClr>
            </a:solidFill>
          </a:ln>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lang="en-GB" sz="1200" dirty="0">
                <a:solidFill>
                  <a:prstClr val="black"/>
                </a:solidFill>
                <a:latin typeface="Calibri" panose="020F0502020204030204"/>
              </a:rPr>
              <a:t>No specific gaps / risks</a:t>
            </a:r>
            <a:endParaRPr lang="en-GB" sz="1200" dirty="0">
              <a:solidFill>
                <a:schemeClr val="tx1"/>
              </a:solidFill>
              <a:latin typeface="Calibri" panose="020F0502020204030204"/>
            </a:endParaRPr>
          </a:p>
        </p:txBody>
      </p:sp>
      <p:sp>
        <p:nvSpPr>
          <p:cNvPr id="36" name="Rectangle 35"/>
          <p:cNvSpPr/>
          <p:nvPr/>
        </p:nvSpPr>
        <p:spPr>
          <a:xfrm>
            <a:off x="2067301" y="6057623"/>
            <a:ext cx="1997623" cy="9633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noProof="0" dirty="0">
                <a:solidFill>
                  <a:prstClr val="black"/>
                </a:solidFill>
                <a:latin typeface="Calibri" panose="020F0502020204030204"/>
              </a:rPr>
              <a:t>No specific gaps / risks</a:t>
            </a:r>
            <a:endParaRPr kumimoji="0" lang="en-GB" sz="1200" b="0" i="0" u="none" strike="noStrike" kern="1200" cap="none" spc="0" normalizeH="0" baseline="0" noProof="0" dirty="0">
              <a:ln>
                <a:noFill/>
              </a:ln>
              <a:solidFill>
                <a:prstClr val="black"/>
              </a:solidFill>
              <a:effectLst/>
              <a:uLnTx/>
              <a:uFillTx/>
              <a:latin typeface="Calibri" panose="020F0502020204030204"/>
            </a:endParaRPr>
          </a:p>
        </p:txBody>
      </p:sp>
      <p:sp>
        <p:nvSpPr>
          <p:cNvPr id="37" name="Rectangle 36"/>
          <p:cNvSpPr/>
          <p:nvPr/>
        </p:nvSpPr>
        <p:spPr>
          <a:xfrm>
            <a:off x="6422584" y="3732712"/>
            <a:ext cx="2088158" cy="2075869"/>
          </a:xfrm>
          <a:prstGeom prst="rect">
            <a:avLst/>
          </a:prstGeom>
          <a:ln>
            <a:solidFill>
              <a:schemeClr val="accent5"/>
            </a:solidFill>
          </a:ln>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kumimoji="0" lang="en-GB" sz="1600" b="1" i="0" u="none" strike="noStrike" kern="1200" cap="none" spc="0" normalizeH="0" baseline="0" noProof="0" dirty="0">
                <a:ln>
                  <a:noFill/>
                </a:ln>
                <a:solidFill>
                  <a:srgbClr val="FF0000"/>
                </a:solidFill>
                <a:effectLst/>
                <a:uLnTx/>
                <a:uFillTx/>
                <a:latin typeface="Calibri" panose="020F0502020204030204"/>
              </a:rPr>
              <a:t>YES</a:t>
            </a:r>
            <a:r>
              <a:rPr kumimoji="0" lang="en-GB" sz="1175" b="0" i="0" u="none" strike="noStrike" kern="1200" cap="none" spc="0" normalizeH="0" baseline="0" noProof="0" dirty="0">
                <a:ln>
                  <a:noFill/>
                </a:ln>
                <a:solidFill>
                  <a:prstClr val="black"/>
                </a:solidFill>
                <a:effectLst/>
                <a:uLnTx/>
                <a:uFillTx/>
                <a:latin typeface="Calibri" panose="020F0502020204030204"/>
              </a:rPr>
              <a:t>  </a:t>
            </a:r>
            <a:r>
              <a:rPr kumimoji="0" lang="en-GB" sz="1200" b="0" i="0" u="none" strike="noStrike" kern="1200" cap="none" spc="0" normalizeH="0" baseline="0" noProof="0" dirty="0">
                <a:ln>
                  <a:noFill/>
                </a:ln>
                <a:solidFill>
                  <a:prstClr val="black"/>
                </a:solidFill>
                <a:effectLst/>
                <a:uLnTx/>
                <a:uFillTx/>
                <a:latin typeface="Calibri" panose="020F0502020204030204"/>
              </a:rPr>
              <a:t>- </a:t>
            </a:r>
            <a:r>
              <a:rPr lang="en-GB" sz="1200" dirty="0">
                <a:solidFill>
                  <a:prstClr val="black"/>
                </a:solidFill>
                <a:latin typeface="Calibri" panose="020F0502020204030204"/>
              </a:rPr>
              <a:t>Personal Data &amp;/or PII</a:t>
            </a:r>
            <a:r>
              <a:rPr kumimoji="0" lang="en-GB" sz="1200" b="0" i="0" u="none" strike="noStrike" kern="1200" cap="none" spc="0" normalizeH="0" baseline="0" noProof="0" dirty="0">
                <a:ln>
                  <a:noFill/>
                </a:ln>
                <a:solidFill>
                  <a:prstClr val="black"/>
                </a:solidFill>
                <a:effectLst/>
                <a:uLnTx/>
                <a:uFillTx/>
                <a:latin typeface="Calibri" panose="020F0502020204030204"/>
              </a:rPr>
              <a:t> or Special Categories of Personal Data  collected in the survey.  Researcher will receive data files through Ipsos Transfer (encrypted and password protected).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rPr>
              <a:t>Appendix: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rPr>
              <a:t>How</a:t>
            </a:r>
            <a:r>
              <a:rPr kumimoji="0" lang="en-GB" sz="1200" b="0" i="0" u="none" strike="noStrike" kern="1200" cap="none" spc="0" normalizeH="0" noProof="0" dirty="0">
                <a:ln>
                  <a:noFill/>
                </a:ln>
                <a:solidFill>
                  <a:prstClr val="black"/>
                </a:solidFill>
                <a:effectLst/>
                <a:uLnTx/>
                <a:uFillTx/>
                <a:latin typeface="Calibri" panose="020F0502020204030204"/>
              </a:rPr>
              <a:t> to use Ipsos Transfer</a:t>
            </a:r>
            <a:r>
              <a:rPr lang="en-GB" sz="1200" dirty="0">
                <a:solidFill>
                  <a:prstClr val="black"/>
                </a:solidFill>
                <a:latin typeface="Calibri" panose="020F0502020204030204"/>
              </a:rPr>
              <a:t> How to classify data</a:t>
            </a:r>
            <a:endParaRPr kumimoji="0" lang="en-GB" sz="1200" b="0" i="0" u="none" strike="noStrike" kern="1200" cap="none" spc="0" normalizeH="0" baseline="0" noProof="0" dirty="0">
              <a:ln>
                <a:noFill/>
              </a:ln>
              <a:solidFill>
                <a:prstClr val="black"/>
              </a:solidFill>
              <a:effectLst/>
              <a:uLnTx/>
              <a:uFillTx/>
              <a:latin typeface="Calibri" panose="020F0502020204030204"/>
            </a:endParaRPr>
          </a:p>
        </p:txBody>
      </p:sp>
      <p:sp>
        <p:nvSpPr>
          <p:cNvPr id="38" name="Rectangle 37"/>
          <p:cNvSpPr/>
          <p:nvPr/>
        </p:nvSpPr>
        <p:spPr>
          <a:xfrm>
            <a:off x="8675527" y="4170649"/>
            <a:ext cx="2279745" cy="1236206"/>
          </a:xfrm>
          <a:prstGeom prst="rect">
            <a:avLst/>
          </a:prstGeom>
          <a:ln>
            <a:solidFill>
              <a:srgbClr val="00B050"/>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Data file to be encrypted and password protected at all times</a:t>
            </a:r>
            <a:endParaRPr kumimoji="0" lang="en-GB" sz="1200" b="0" i="0" u="none" strike="noStrike" kern="1200" cap="none" spc="0" normalizeH="0" baseline="0" noProof="0" dirty="0">
              <a:ln>
                <a:noFill/>
              </a:ln>
              <a:solidFill>
                <a:srgbClr val="00B0F0"/>
              </a:solidFill>
              <a:effectLst/>
              <a:uLnTx/>
              <a:uFillTx/>
              <a:latin typeface="Calibri" panose="020F0502020204030204"/>
              <a:ea typeface="+mn-ea"/>
              <a:cs typeface="+mn-cs"/>
            </a:endParaRPr>
          </a:p>
        </p:txBody>
      </p:sp>
      <p:sp>
        <p:nvSpPr>
          <p:cNvPr id="40" name="Rectangle 39"/>
          <p:cNvSpPr/>
          <p:nvPr/>
        </p:nvSpPr>
        <p:spPr>
          <a:xfrm>
            <a:off x="6421853" y="6025242"/>
            <a:ext cx="2062339" cy="995749"/>
          </a:xfrm>
          <a:prstGeom prst="rect">
            <a:avLst/>
          </a:prstGeom>
          <a:ln>
            <a:solidFill>
              <a:schemeClr val="accent5"/>
            </a:solidFill>
          </a:ln>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lang="en-GB" sz="1200" dirty="0">
                <a:solidFill>
                  <a:prstClr val="black"/>
                </a:solidFill>
                <a:latin typeface="Calibri" panose="020F0502020204030204"/>
              </a:rPr>
              <a:t>No specific gaps / risks</a:t>
            </a:r>
          </a:p>
        </p:txBody>
      </p:sp>
      <p:sp>
        <p:nvSpPr>
          <p:cNvPr id="41" name="Rectangle 40"/>
          <p:cNvSpPr/>
          <p:nvPr/>
        </p:nvSpPr>
        <p:spPr>
          <a:xfrm>
            <a:off x="8729646" y="6025242"/>
            <a:ext cx="2225626" cy="995749"/>
          </a:xfrm>
          <a:prstGeom prst="rect">
            <a:avLst/>
          </a:prstGeom>
          <a:ln>
            <a:solidFill>
              <a:srgbClr val="00B050"/>
            </a:solidFill>
          </a:ln>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lang="en-GB" sz="1200" dirty="0">
                <a:solidFill>
                  <a:prstClr val="black"/>
                </a:solidFill>
                <a:latin typeface="Calibri" panose="020F0502020204030204"/>
              </a:rPr>
              <a:t>No specific gaps / risks</a:t>
            </a:r>
          </a:p>
        </p:txBody>
      </p:sp>
      <p:sp>
        <p:nvSpPr>
          <p:cNvPr id="43" name="Rectangle 42"/>
          <p:cNvSpPr/>
          <p:nvPr/>
        </p:nvSpPr>
        <p:spPr>
          <a:xfrm>
            <a:off x="2049948" y="4071619"/>
            <a:ext cx="2032329" cy="1434267"/>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kumimoji="0" lang="en-GB" sz="1200" b="0" i="0" u="none" strike="noStrike" kern="1200" cap="none" spc="0" normalizeH="0" baseline="0" noProof="0" dirty="0">
                <a:ln>
                  <a:noFill/>
                </a:ln>
                <a:solidFill>
                  <a:prstClr val="black"/>
                </a:solidFill>
                <a:effectLst/>
                <a:uLnTx/>
                <a:uFillTx/>
                <a:latin typeface="Calibri" panose="020F0502020204030204"/>
              </a:rPr>
              <a:t>Researchers to fill in the Personal Data &amp;/or</a:t>
            </a:r>
            <a:r>
              <a:rPr kumimoji="0" lang="en-GB" sz="1200" b="0" i="0" u="none" strike="noStrike" kern="1200" cap="none" spc="0" normalizeH="0" noProof="0" dirty="0">
                <a:ln>
                  <a:noFill/>
                </a:ln>
                <a:solidFill>
                  <a:prstClr val="black"/>
                </a:solidFill>
                <a:effectLst/>
                <a:uLnTx/>
                <a:uFillTx/>
                <a:latin typeface="Calibri" panose="020F0502020204030204"/>
              </a:rPr>
              <a:t> PII </a:t>
            </a:r>
            <a:r>
              <a:rPr kumimoji="0" lang="en-GB" sz="1200" b="0" i="0" u="none" strike="noStrike" kern="1200" cap="none" spc="0" normalizeH="0" baseline="0" noProof="0" dirty="0">
                <a:ln>
                  <a:noFill/>
                </a:ln>
                <a:solidFill>
                  <a:prstClr val="black"/>
                </a:solidFill>
                <a:effectLst/>
                <a:uLnTx/>
                <a:uFillTx/>
                <a:latin typeface="Calibri" panose="020F0502020204030204"/>
              </a:rPr>
              <a:t>and Consent slide to Identify what </a:t>
            </a:r>
            <a:r>
              <a:rPr lang="en-GB" sz="1200" dirty="0">
                <a:solidFill>
                  <a:prstClr val="black"/>
                </a:solidFill>
                <a:latin typeface="Calibri" panose="020F0502020204030204"/>
              </a:rPr>
              <a:t>Personal Data &amp;/or PII</a:t>
            </a:r>
            <a:r>
              <a:rPr kumimoji="0" lang="en-GB" sz="1200" b="0" i="0" u="none" strike="noStrike" kern="1200" cap="none" spc="0" normalizeH="0" baseline="0" noProof="0" dirty="0">
                <a:ln>
                  <a:noFill/>
                </a:ln>
                <a:solidFill>
                  <a:prstClr val="black"/>
                </a:solidFill>
                <a:effectLst/>
                <a:uLnTx/>
                <a:uFillTx/>
                <a:latin typeface="Calibri" panose="020F0502020204030204"/>
              </a:rPr>
              <a:t> need</a:t>
            </a:r>
            <a:r>
              <a:rPr kumimoji="0" lang="en-GB" sz="1200" b="0" i="0" u="none" strike="noStrike" kern="1200" cap="none" spc="0" normalizeH="0" noProof="0" dirty="0">
                <a:ln>
                  <a:noFill/>
                </a:ln>
                <a:solidFill>
                  <a:prstClr val="black"/>
                </a:solidFill>
                <a:effectLst/>
                <a:uLnTx/>
                <a:uFillTx/>
                <a:latin typeface="Calibri" panose="020F0502020204030204"/>
              </a:rPr>
              <a:t> to be collected. Researchers will also create the Privacy Policy.</a:t>
            </a:r>
            <a:endParaRPr kumimoji="0" lang="en-GB" sz="1200" b="0" i="0" u="none" strike="noStrike" kern="1200" cap="none" spc="0" normalizeH="0" baseline="0" noProof="0" dirty="0">
              <a:ln>
                <a:noFill/>
              </a:ln>
              <a:solidFill>
                <a:prstClr val="black"/>
              </a:solidFill>
              <a:effectLst/>
              <a:uLnTx/>
              <a:uFillTx/>
              <a:latin typeface="Calibri" panose="020F0502020204030204"/>
            </a:endParaRPr>
          </a:p>
        </p:txBody>
      </p:sp>
      <p:sp>
        <p:nvSpPr>
          <p:cNvPr id="44" name="Rectangle 43"/>
          <p:cNvSpPr/>
          <p:nvPr/>
        </p:nvSpPr>
        <p:spPr>
          <a:xfrm>
            <a:off x="4194433" y="4366208"/>
            <a:ext cx="2092510" cy="1460479"/>
          </a:xfrm>
          <a:prstGeom prst="rect">
            <a:avLst/>
          </a:prstGeom>
          <a:ln>
            <a:solidFill>
              <a:schemeClr val="accent3"/>
            </a:solidFill>
          </a:ln>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lang="en-GB" sz="1200" dirty="0">
                <a:solidFill>
                  <a:prstClr val="black"/>
                </a:solidFill>
                <a:latin typeface="Calibri" panose="020F0502020204030204"/>
              </a:rPr>
              <a:t>F2F Ops team will require to obtain explicit consent to collect personal information to conduct quality control,  follow ups and incentive handling. F2F Ops to provide participants with relevant privacy policies</a:t>
            </a:r>
          </a:p>
        </p:txBody>
      </p:sp>
      <p:grpSp>
        <p:nvGrpSpPr>
          <p:cNvPr id="4" name="Group 3"/>
          <p:cNvGrpSpPr/>
          <p:nvPr/>
        </p:nvGrpSpPr>
        <p:grpSpPr>
          <a:xfrm>
            <a:off x="254201" y="4090876"/>
            <a:ext cx="1634941" cy="1395753"/>
            <a:chOff x="254201" y="3912577"/>
            <a:chExt cx="1634941" cy="1395753"/>
          </a:xfrm>
        </p:grpSpPr>
        <p:sp>
          <p:nvSpPr>
            <p:cNvPr id="27" name="TextBox 26"/>
            <p:cNvSpPr txBox="1"/>
            <p:nvPr/>
          </p:nvSpPr>
          <p:spPr>
            <a:xfrm>
              <a:off x="254201" y="3912577"/>
              <a:ext cx="1634941" cy="1395753"/>
            </a:xfrm>
            <a:prstGeom prst="rect">
              <a:avLst/>
            </a:prstGeom>
            <a:solidFill>
              <a:schemeClr val="bg2"/>
            </a:solidFill>
          </p:spPr>
          <p:txBody>
            <a:bodyPr wrap="square" lIns="0" tIns="0" rIns="0" bIns="0" rtlCol="0">
              <a:spAutoFit/>
            </a:bodyPr>
            <a:lstStyle/>
            <a:p>
              <a:pPr>
                <a:spcBef>
                  <a:spcPts val="500"/>
                </a:spcBef>
                <a:spcAft>
                  <a:spcPts val="500"/>
                </a:spcAft>
                <a:buClr>
                  <a:schemeClr val="bg2"/>
                </a:buClr>
              </a:pPr>
              <a:endParaRPr lang="en-GB" sz="2600" dirty="0"/>
            </a:p>
          </p:txBody>
        </p:sp>
        <p:sp>
          <p:nvSpPr>
            <p:cNvPr id="45" name="TextBox 44"/>
            <p:cNvSpPr txBox="1"/>
            <p:nvPr/>
          </p:nvSpPr>
          <p:spPr>
            <a:xfrm>
              <a:off x="306136" y="4051047"/>
              <a:ext cx="1531071" cy="1107996"/>
            </a:xfrm>
            <a:prstGeom prst="rect">
              <a:avLst/>
            </a:prstGeom>
            <a:noFill/>
          </p:spPr>
          <p:txBody>
            <a:bodyPr wrap="square" lIns="0" tIns="0" rIns="0" bIns="0" rtlCol="0">
              <a:spAutoFit/>
            </a:bodyPr>
            <a:lstStyle/>
            <a:p>
              <a:pPr algn="ctr">
                <a:spcBef>
                  <a:spcPts val="500"/>
                </a:spcBef>
                <a:spcAft>
                  <a:spcPts val="500"/>
                </a:spcAft>
                <a:buClr>
                  <a:schemeClr val="bg2"/>
                </a:buClr>
              </a:pPr>
              <a:r>
                <a:rPr lang="en-GB" sz="1800" b="1" dirty="0">
                  <a:solidFill>
                    <a:schemeClr val="bg1"/>
                  </a:solidFill>
                </a:rPr>
                <a:t>Personal Data &amp; Special Categories of Personal Data</a:t>
              </a:r>
            </a:p>
          </p:txBody>
        </p:sp>
      </p:grpSp>
      <p:sp>
        <p:nvSpPr>
          <p:cNvPr id="46" name="TextBox 45"/>
          <p:cNvSpPr txBox="1"/>
          <p:nvPr/>
        </p:nvSpPr>
        <p:spPr>
          <a:xfrm>
            <a:off x="8338397" y="7158194"/>
            <a:ext cx="5353090" cy="169277"/>
          </a:xfrm>
          <a:prstGeom prst="rect">
            <a:avLst/>
          </a:prstGeom>
          <a:noFill/>
        </p:spPr>
        <p:txBody>
          <a:bodyPr wrap="square" lIns="0" tIns="0" rIns="0" bIns="0" rtlCol="0">
            <a:spAutoFit/>
          </a:bodyPr>
          <a:lstStyle/>
          <a:p>
            <a:pPr algn="ctr">
              <a:spcBef>
                <a:spcPts val="500"/>
              </a:spcBef>
              <a:spcAft>
                <a:spcPts val="500"/>
              </a:spcAft>
              <a:buClr>
                <a:schemeClr val="bg2"/>
              </a:buClr>
            </a:pPr>
            <a:r>
              <a:rPr lang="en-GB" sz="1100" b="1" dirty="0">
                <a:hlinkClick r:id="rId2"/>
              </a:rPr>
              <a:t>Definitions of Personal Data &amp; Special Categories of Personal Data</a:t>
            </a:r>
            <a:endParaRPr lang="en-GB" sz="1100" b="1" dirty="0"/>
          </a:p>
        </p:txBody>
      </p:sp>
      <p:cxnSp>
        <p:nvCxnSpPr>
          <p:cNvPr id="47" name="Straight Connector 46"/>
          <p:cNvCxnSpPr/>
          <p:nvPr/>
        </p:nvCxnSpPr>
        <p:spPr>
          <a:xfrm>
            <a:off x="254201" y="3668471"/>
            <a:ext cx="11155327" cy="0"/>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48" name="Straight Connector 47"/>
          <p:cNvCxnSpPr/>
          <p:nvPr/>
        </p:nvCxnSpPr>
        <p:spPr>
          <a:xfrm flipV="1">
            <a:off x="300550" y="5826686"/>
            <a:ext cx="11108978" cy="89069"/>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50" name="Straight Connector 49"/>
          <p:cNvCxnSpPr/>
          <p:nvPr/>
        </p:nvCxnSpPr>
        <p:spPr>
          <a:xfrm>
            <a:off x="4141664" y="2202908"/>
            <a:ext cx="0" cy="4824536"/>
          </a:xfrm>
          <a:prstGeom prst="line">
            <a:avLst/>
          </a:prstGeom>
          <a:ln w="28575">
            <a:solidFill>
              <a:schemeClr val="bg1">
                <a:lumMod val="50000"/>
              </a:schemeClr>
            </a:solidFill>
          </a:ln>
        </p:spPr>
        <p:style>
          <a:lnRef idx="1">
            <a:schemeClr val="accent3"/>
          </a:lnRef>
          <a:fillRef idx="0">
            <a:schemeClr val="accent3"/>
          </a:fillRef>
          <a:effectRef idx="0">
            <a:schemeClr val="accent3"/>
          </a:effectRef>
          <a:fontRef idx="minor">
            <a:schemeClr val="tx1"/>
          </a:fontRef>
        </p:style>
      </p:cxnSp>
      <p:cxnSp>
        <p:nvCxnSpPr>
          <p:cNvPr id="51" name="Straight Connector 50"/>
          <p:cNvCxnSpPr/>
          <p:nvPr/>
        </p:nvCxnSpPr>
        <p:spPr>
          <a:xfrm>
            <a:off x="6356107" y="2187421"/>
            <a:ext cx="0" cy="4824536"/>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52" name="Straight Connector 51"/>
          <p:cNvCxnSpPr/>
          <p:nvPr/>
        </p:nvCxnSpPr>
        <p:spPr>
          <a:xfrm>
            <a:off x="8589659" y="2187421"/>
            <a:ext cx="0" cy="4824536"/>
          </a:xfrm>
          <a:prstGeom prst="line">
            <a:avLst/>
          </a:prstGeom>
          <a:ln w="28575"/>
        </p:spPr>
        <p:style>
          <a:lnRef idx="1">
            <a:schemeClr val="accent3"/>
          </a:lnRef>
          <a:fillRef idx="0">
            <a:schemeClr val="accent3"/>
          </a:fillRef>
          <a:effectRef idx="0">
            <a:schemeClr val="accent3"/>
          </a:effectRef>
          <a:fontRef idx="minor">
            <a:schemeClr val="tx1"/>
          </a:fontRef>
        </p:style>
      </p:cxnSp>
      <p:sp>
        <p:nvSpPr>
          <p:cNvPr id="49" name="Title 5"/>
          <p:cNvSpPr txBox="1">
            <a:spLocks/>
          </p:cNvSpPr>
          <p:nvPr/>
        </p:nvSpPr>
        <p:spPr bwMode="gray">
          <a:xfrm>
            <a:off x="6286943" y="508913"/>
            <a:ext cx="6935998" cy="369332"/>
          </a:xfrm>
          <a:prstGeom prst="rect">
            <a:avLst/>
          </a:prstGeom>
          <a:solidFill>
            <a:srgbClr val="FF0000"/>
          </a:solidFill>
        </p:spPr>
        <p:txBody>
          <a:bodyPr wrap="square" lIns="82819" tIns="0" rIns="82819" bIns="0" rtlCol="0" anchor="ctr">
            <a:spAutoFit/>
          </a:bodyPr>
          <a:lstStyle>
            <a:lvl1pPr algn="l" defTabSz="1051802" rtl="0" eaLnBrk="1" latinLnBrk="0" hangingPunct="1">
              <a:lnSpc>
                <a:spcPct val="100000"/>
              </a:lnSpc>
              <a:spcBef>
                <a:spcPts val="0"/>
              </a:spcBef>
              <a:buNone/>
              <a:defRPr lang="en-GB" sz="3600" b="1" kern="1200">
                <a:solidFill>
                  <a:schemeClr val="bg1"/>
                </a:solidFill>
                <a:latin typeface="+mj-lt"/>
                <a:ea typeface="+mn-ea"/>
                <a:cs typeface="+mn-cs"/>
              </a:defRPr>
            </a:lvl1pPr>
          </a:lstStyle>
          <a:p>
            <a:r>
              <a:rPr lang="en-GB" sz="2400" dirty="0"/>
              <a:t>Personal Data &amp;/or PII collected in survey - F2F</a:t>
            </a:r>
          </a:p>
        </p:txBody>
      </p:sp>
    </p:spTree>
    <p:extLst>
      <p:ext uri="{BB962C8B-B14F-4D97-AF65-F5344CB8AC3E}">
        <p14:creationId xmlns:p14="http://schemas.microsoft.com/office/powerpoint/2010/main" val="394086484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gray">
          <a:xfrm>
            <a:off x="300550" y="6516935"/>
            <a:ext cx="2458897" cy="641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p>
            <a:pPr marL="0" marR="0" lvl="0" indent="0" algn="ctr" defTabSz="1051802" rtl="0" eaLnBrk="1" fontAlgn="auto" latinLnBrk="0" hangingPunct="1">
              <a:lnSpc>
                <a:spcPct val="110000"/>
              </a:lnSpc>
              <a:spcBef>
                <a:spcPts val="300"/>
              </a:spcBef>
              <a:spcAft>
                <a:spcPts val="300"/>
              </a:spcAft>
              <a:buClr>
                <a:srgbClr val="1B365D"/>
              </a:buClr>
              <a:buSzTx/>
              <a:buFontTx/>
              <a:buNone/>
              <a:tabLst/>
              <a:defRPr/>
            </a:pPr>
            <a:endParaRPr kumimoji="0" lang="en-GB" sz="2000" b="0" i="0" u="none" strike="noStrike" kern="1200" cap="none" spc="0" normalizeH="0" baseline="0" noProof="0" dirty="0">
              <a:ln>
                <a:noFill/>
              </a:ln>
              <a:solidFill>
                <a:prstClr val="white"/>
              </a:solidFill>
              <a:effectLst/>
              <a:uLnTx/>
              <a:uFillTx/>
              <a:latin typeface="Segoe UI"/>
              <a:ea typeface="+mn-ea"/>
              <a:cs typeface="+mn-cs"/>
            </a:endParaRPr>
          </a:p>
        </p:txBody>
      </p:sp>
      <p:sp>
        <p:nvSpPr>
          <p:cNvPr id="8" name="Rectangle 7"/>
          <p:cNvSpPr/>
          <p:nvPr/>
        </p:nvSpPr>
        <p:spPr>
          <a:xfrm>
            <a:off x="4273706" y="2177998"/>
            <a:ext cx="2032329" cy="119485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Researcher creating questionnaire and consent, kept in project folder.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Privacy Policy will need to be created for the Personal Data collected in the survey.</a:t>
            </a:r>
          </a:p>
        </p:txBody>
      </p:sp>
      <p:sp>
        <p:nvSpPr>
          <p:cNvPr id="10" name="Rectangle 9"/>
          <p:cNvSpPr/>
          <p:nvPr/>
        </p:nvSpPr>
        <p:spPr>
          <a:xfrm>
            <a:off x="6417507" y="2713000"/>
            <a:ext cx="1962825" cy="757782"/>
          </a:xfrm>
          <a:prstGeom prst="rect">
            <a:avLst/>
          </a:prstGeom>
          <a:ln>
            <a:solidFill>
              <a:schemeClr val="accent3"/>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Process covered by </a:t>
            </a:r>
            <a:r>
              <a:rPr lang="en-GB" sz="1200" dirty="0">
                <a:solidFill>
                  <a:prstClr val="black"/>
                </a:solidFill>
                <a:latin typeface="Calibri" panose="020F0502020204030204"/>
              </a:rPr>
              <a:t>iField Telephonic data flow</a:t>
            </a: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Rectangle 10"/>
          <p:cNvSpPr/>
          <p:nvPr/>
        </p:nvSpPr>
        <p:spPr>
          <a:xfrm>
            <a:off x="8554494" y="2196454"/>
            <a:ext cx="2055169" cy="541111"/>
          </a:xfrm>
          <a:prstGeom prst="rect">
            <a:avLst/>
          </a:prstGeom>
          <a:ln>
            <a:solidFill>
              <a:schemeClr val="accent5"/>
            </a:solidFill>
          </a:ln>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lang="en-GB" sz="1200" dirty="0">
                <a:solidFill>
                  <a:prstClr val="black"/>
                </a:solidFill>
                <a:latin typeface="Calibri" panose="020F0502020204030204"/>
              </a:rPr>
              <a:t>The RPM / DP team will extract data and send to researcher</a:t>
            </a:r>
          </a:p>
        </p:txBody>
      </p:sp>
      <p:sp>
        <p:nvSpPr>
          <p:cNvPr id="12" name="Rectangle 11"/>
          <p:cNvSpPr/>
          <p:nvPr/>
        </p:nvSpPr>
        <p:spPr>
          <a:xfrm>
            <a:off x="10797829" y="2196455"/>
            <a:ext cx="2265968" cy="432048"/>
          </a:xfrm>
          <a:prstGeom prst="rect">
            <a:avLst/>
          </a:prstGeom>
          <a:ln>
            <a:solidFill>
              <a:srgbClr val="00B050"/>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Retention and Destruction process followed (See appendix)</a:t>
            </a:r>
          </a:p>
        </p:txBody>
      </p:sp>
      <p:grpSp>
        <p:nvGrpSpPr>
          <p:cNvPr id="13" name="Group 12"/>
          <p:cNvGrpSpPr/>
          <p:nvPr/>
        </p:nvGrpSpPr>
        <p:grpSpPr>
          <a:xfrm>
            <a:off x="1805392" y="1116335"/>
            <a:ext cx="11395215" cy="996043"/>
            <a:chOff x="490018" y="1404257"/>
            <a:chExt cx="11395215" cy="996043"/>
          </a:xfrm>
        </p:grpSpPr>
        <p:sp>
          <p:nvSpPr>
            <p:cNvPr id="14" name="Pentagon 7"/>
            <p:cNvSpPr/>
            <p:nvPr/>
          </p:nvSpPr>
          <p:spPr>
            <a:xfrm>
              <a:off x="8324530" y="1404257"/>
              <a:ext cx="3560703" cy="996043"/>
            </a:xfrm>
            <a:prstGeom prst="homePlate">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                Archiving</a:t>
              </a:r>
            </a:p>
          </p:txBody>
        </p:sp>
        <p:sp>
          <p:nvSpPr>
            <p:cNvPr id="15" name="Pentagon 4"/>
            <p:cNvSpPr/>
            <p:nvPr/>
          </p:nvSpPr>
          <p:spPr>
            <a:xfrm>
              <a:off x="6194596" y="1404257"/>
              <a:ext cx="3560703" cy="996043"/>
            </a:xfrm>
            <a:prstGeom prst="homePlate">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                Data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                  Processing</a:t>
              </a:r>
            </a:p>
          </p:txBody>
        </p:sp>
        <p:sp>
          <p:nvSpPr>
            <p:cNvPr id="16" name="Pentagon 5"/>
            <p:cNvSpPr/>
            <p:nvPr/>
          </p:nvSpPr>
          <p:spPr>
            <a:xfrm>
              <a:off x="4064663" y="1404257"/>
              <a:ext cx="3560703" cy="996043"/>
            </a:xfrm>
            <a:prstGeom prst="homePlate">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     Telephonic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Data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                Collection</a:t>
              </a:r>
            </a:p>
          </p:txBody>
        </p:sp>
        <p:sp>
          <p:nvSpPr>
            <p:cNvPr id="17" name="Pentagon 8"/>
            <p:cNvSpPr/>
            <p:nvPr/>
          </p:nvSpPr>
          <p:spPr>
            <a:xfrm>
              <a:off x="1934730" y="1404257"/>
              <a:ext cx="3560703" cy="996043"/>
            </a:xfrm>
            <a:prstGeom prst="homePlate">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914400">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                    </a:t>
              </a:r>
              <a:r>
                <a:rPr lang="en-GB" sz="2400" b="1" dirty="0" err="1">
                  <a:solidFill>
                    <a:prstClr val="white"/>
                  </a:solidFill>
                  <a:latin typeface="Calibri" panose="020F0502020204030204"/>
                </a:rPr>
                <a:t>Q’aire</a:t>
              </a:r>
              <a:r>
                <a:rPr lang="en-GB" sz="2400" b="1" dirty="0">
                  <a:solidFill>
                    <a:prstClr val="white"/>
                  </a:solidFill>
                  <a:latin typeface="Calibri" panose="020F0502020204030204"/>
                </a:rPr>
                <a:t> Design</a:t>
              </a:r>
            </a:p>
          </p:txBody>
        </p:sp>
        <p:sp>
          <p:nvSpPr>
            <p:cNvPr id="18" name="Pentagon 6"/>
            <p:cNvSpPr/>
            <p:nvPr/>
          </p:nvSpPr>
          <p:spPr>
            <a:xfrm>
              <a:off x="490018" y="1404257"/>
              <a:ext cx="2875482" cy="996043"/>
            </a:xfrm>
            <a:prstGeom prst="homePlate">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panose="020F0502020204030204"/>
                  <a:ea typeface="+mn-ea"/>
                  <a:cs typeface="+mn-cs"/>
                </a:rPr>
                <a:t>Client Sample</a:t>
              </a:r>
            </a:p>
          </p:txBody>
        </p:sp>
      </p:grpSp>
      <p:grpSp>
        <p:nvGrpSpPr>
          <p:cNvPr id="5" name="Group 4"/>
          <p:cNvGrpSpPr/>
          <p:nvPr/>
        </p:nvGrpSpPr>
        <p:grpSpPr>
          <a:xfrm>
            <a:off x="254201" y="2196455"/>
            <a:ext cx="1634941" cy="1276163"/>
            <a:chOff x="254201" y="2196455"/>
            <a:chExt cx="1634941" cy="1276163"/>
          </a:xfrm>
        </p:grpSpPr>
        <p:sp>
          <p:nvSpPr>
            <p:cNvPr id="25" name="TextBox 24"/>
            <p:cNvSpPr txBox="1"/>
            <p:nvPr/>
          </p:nvSpPr>
          <p:spPr>
            <a:xfrm>
              <a:off x="254201" y="2196455"/>
              <a:ext cx="1634941" cy="1276163"/>
            </a:xfrm>
            <a:prstGeom prst="rect">
              <a:avLst/>
            </a:prstGeom>
            <a:solidFill>
              <a:schemeClr val="bg2"/>
            </a:solidFill>
          </p:spPr>
          <p:txBody>
            <a:bodyPr wrap="square" lIns="0" tIns="0" rIns="0" bIns="0" rtlCol="0">
              <a:spAutoFit/>
            </a:bodyPr>
            <a:lstStyle/>
            <a:p>
              <a:pPr marL="0" marR="0" lvl="0" indent="0" algn="l" defTabSz="1051802" rtl="0" eaLnBrk="1" fontAlgn="auto" latinLnBrk="0" hangingPunct="1">
                <a:lnSpc>
                  <a:spcPct val="100000"/>
                </a:lnSpc>
                <a:spcBef>
                  <a:spcPts val="500"/>
                </a:spcBef>
                <a:spcAft>
                  <a:spcPts val="500"/>
                </a:spcAft>
                <a:buClr>
                  <a:srgbClr val="1B365D"/>
                </a:buClr>
                <a:buSzTx/>
                <a:buFontTx/>
                <a:buNone/>
                <a:tabLst/>
                <a:defRPr/>
              </a:pPr>
              <a:endParaRPr kumimoji="0" lang="en-GB" sz="2600" b="0" i="0" u="none" strike="noStrike" kern="1200" cap="none" spc="0" normalizeH="0" baseline="0" noProof="0" dirty="0">
                <a:ln>
                  <a:noFill/>
                </a:ln>
                <a:solidFill>
                  <a:srgbClr val="222223"/>
                </a:solidFill>
                <a:effectLst/>
                <a:uLnTx/>
                <a:uFillTx/>
                <a:latin typeface="Segoe UI"/>
                <a:ea typeface="+mn-ea"/>
                <a:cs typeface="+mn-cs"/>
              </a:endParaRPr>
            </a:p>
          </p:txBody>
        </p:sp>
        <p:sp>
          <p:nvSpPr>
            <p:cNvPr id="26" name="TextBox 25"/>
            <p:cNvSpPr txBox="1"/>
            <p:nvPr/>
          </p:nvSpPr>
          <p:spPr>
            <a:xfrm>
              <a:off x="310275" y="2628503"/>
              <a:ext cx="1522793" cy="369332"/>
            </a:xfrm>
            <a:prstGeom prst="rect">
              <a:avLst/>
            </a:prstGeom>
            <a:noFill/>
          </p:spPr>
          <p:txBody>
            <a:bodyPr wrap="square" lIns="0" tIns="0" rIns="0" bIns="0" rtlCol="0">
              <a:spAutoFit/>
            </a:bodyPr>
            <a:lstStyle/>
            <a:p>
              <a:pPr marL="0" marR="0" lvl="0" indent="0" algn="ctr" defTabSz="1051802" rtl="0" eaLnBrk="1" fontAlgn="auto" latinLnBrk="0" hangingPunct="1">
                <a:lnSpc>
                  <a:spcPct val="100000"/>
                </a:lnSpc>
                <a:spcBef>
                  <a:spcPts val="500"/>
                </a:spcBef>
                <a:spcAft>
                  <a:spcPts val="500"/>
                </a:spcAft>
                <a:buClr>
                  <a:srgbClr val="1B365D"/>
                </a:buClr>
                <a:buSzTx/>
                <a:buFontTx/>
                <a:buNone/>
                <a:tabLst/>
                <a:defRPr/>
              </a:pPr>
              <a:r>
                <a:rPr kumimoji="0" lang="en-GB" sz="2400" b="1" i="0" u="none" strike="noStrike" kern="1200" cap="none" spc="0" normalizeH="0" baseline="0" noProof="0" dirty="0">
                  <a:ln>
                    <a:noFill/>
                  </a:ln>
                  <a:solidFill>
                    <a:prstClr val="white"/>
                  </a:solidFill>
                  <a:effectLst/>
                  <a:uLnTx/>
                  <a:uFillTx/>
                  <a:latin typeface="Segoe UI"/>
                  <a:ea typeface="+mn-ea"/>
                  <a:cs typeface="+mn-cs"/>
                </a:rPr>
                <a:t>Usage</a:t>
              </a:r>
            </a:p>
          </p:txBody>
        </p:sp>
      </p:grpSp>
      <p:grpSp>
        <p:nvGrpSpPr>
          <p:cNvPr id="3" name="Group 2"/>
          <p:cNvGrpSpPr/>
          <p:nvPr/>
        </p:nvGrpSpPr>
        <p:grpSpPr>
          <a:xfrm>
            <a:off x="265345" y="6032247"/>
            <a:ext cx="1549023" cy="975351"/>
            <a:chOff x="265345" y="5829616"/>
            <a:chExt cx="1549023" cy="975351"/>
          </a:xfrm>
        </p:grpSpPr>
        <p:sp>
          <p:nvSpPr>
            <p:cNvPr id="28" name="TextBox 27"/>
            <p:cNvSpPr txBox="1"/>
            <p:nvPr/>
          </p:nvSpPr>
          <p:spPr>
            <a:xfrm>
              <a:off x="265345" y="5829616"/>
              <a:ext cx="1549023" cy="975351"/>
            </a:xfrm>
            <a:prstGeom prst="rect">
              <a:avLst/>
            </a:prstGeom>
            <a:solidFill>
              <a:schemeClr val="bg2"/>
            </a:solidFill>
          </p:spPr>
          <p:txBody>
            <a:bodyPr wrap="square" lIns="0" tIns="0" rIns="0" bIns="0" rtlCol="0">
              <a:spAutoFit/>
            </a:bodyPr>
            <a:lstStyle/>
            <a:p>
              <a:pPr marL="0" marR="0" lvl="0" indent="0" algn="l" defTabSz="1051802" rtl="0" eaLnBrk="1" fontAlgn="auto" latinLnBrk="0" hangingPunct="1">
                <a:lnSpc>
                  <a:spcPct val="100000"/>
                </a:lnSpc>
                <a:spcBef>
                  <a:spcPts val="500"/>
                </a:spcBef>
                <a:spcAft>
                  <a:spcPts val="500"/>
                </a:spcAft>
                <a:buClr>
                  <a:srgbClr val="1B365D"/>
                </a:buClr>
                <a:buSzTx/>
                <a:buFontTx/>
                <a:buNone/>
                <a:tabLst/>
                <a:defRPr/>
              </a:pPr>
              <a:endParaRPr kumimoji="0" lang="en-GB" sz="2600" b="0" i="0" u="none" strike="noStrike" kern="1200" cap="none" spc="0" normalizeH="0" baseline="0" noProof="0" dirty="0">
                <a:ln>
                  <a:noFill/>
                </a:ln>
                <a:solidFill>
                  <a:srgbClr val="222223"/>
                </a:solidFill>
                <a:effectLst/>
                <a:uLnTx/>
                <a:uFillTx/>
                <a:latin typeface="Segoe UI"/>
                <a:ea typeface="+mn-ea"/>
                <a:cs typeface="+mn-cs"/>
              </a:endParaRPr>
            </a:p>
          </p:txBody>
        </p:sp>
        <p:sp>
          <p:nvSpPr>
            <p:cNvPr id="29" name="TextBox 28"/>
            <p:cNvSpPr txBox="1"/>
            <p:nvPr/>
          </p:nvSpPr>
          <p:spPr>
            <a:xfrm>
              <a:off x="265345" y="6153780"/>
              <a:ext cx="1549023" cy="276999"/>
            </a:xfrm>
            <a:prstGeom prst="rect">
              <a:avLst/>
            </a:prstGeom>
            <a:noFill/>
          </p:spPr>
          <p:txBody>
            <a:bodyPr wrap="square" lIns="0" tIns="0" rIns="0" bIns="0" rtlCol="0">
              <a:spAutoFit/>
            </a:bodyPr>
            <a:lstStyle/>
            <a:p>
              <a:pPr marL="0" marR="0" lvl="0" indent="0" algn="ctr" defTabSz="1051802" rtl="0" eaLnBrk="1" fontAlgn="auto" latinLnBrk="0" hangingPunct="1">
                <a:lnSpc>
                  <a:spcPct val="100000"/>
                </a:lnSpc>
                <a:spcBef>
                  <a:spcPts val="500"/>
                </a:spcBef>
                <a:spcAft>
                  <a:spcPts val="500"/>
                </a:spcAft>
                <a:buClr>
                  <a:srgbClr val="1B365D"/>
                </a:buClr>
                <a:buSzTx/>
                <a:buFontTx/>
                <a:buNone/>
                <a:tabLst/>
                <a:defRPr/>
              </a:pPr>
              <a:r>
                <a:rPr kumimoji="0" lang="en-GB" sz="1800" b="1" i="0" u="none" strike="noStrike" kern="1200" cap="none" spc="0" normalizeH="0" baseline="0" noProof="0" dirty="0">
                  <a:ln>
                    <a:noFill/>
                  </a:ln>
                  <a:solidFill>
                    <a:prstClr val="white"/>
                  </a:solidFill>
                  <a:effectLst/>
                  <a:uLnTx/>
                  <a:uFillTx/>
                  <a:latin typeface="Segoe UI"/>
                  <a:ea typeface="+mn-ea"/>
                  <a:cs typeface="+mn-cs"/>
                </a:rPr>
                <a:t>Gaps / Risks</a:t>
              </a:r>
            </a:p>
          </p:txBody>
        </p:sp>
      </p:grpSp>
      <p:sp>
        <p:nvSpPr>
          <p:cNvPr id="31" name="Rectangle 30"/>
          <p:cNvSpPr/>
          <p:nvPr/>
        </p:nvSpPr>
        <p:spPr>
          <a:xfrm>
            <a:off x="8557594" y="2795842"/>
            <a:ext cx="2048969" cy="822045"/>
          </a:xfrm>
          <a:prstGeom prst="rect">
            <a:avLst/>
          </a:prstGeom>
          <a:ln>
            <a:solidFill>
              <a:schemeClr val="accent5"/>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Researcher will send to relevant DP and/or GMU team.  Store relevant DP/GMU teams data flow in project folder</a:t>
            </a:r>
          </a:p>
        </p:txBody>
      </p:sp>
      <p:sp>
        <p:nvSpPr>
          <p:cNvPr id="32" name="Rectangle 31"/>
          <p:cNvSpPr/>
          <p:nvPr/>
        </p:nvSpPr>
        <p:spPr>
          <a:xfrm>
            <a:off x="10797829" y="2734355"/>
            <a:ext cx="2265968" cy="832046"/>
          </a:xfrm>
          <a:prstGeom prst="rect">
            <a:avLst/>
          </a:prstGeom>
          <a:ln>
            <a:solidFill>
              <a:srgbClr val="00B050"/>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Add date for deletion </a:t>
            </a:r>
            <a:r>
              <a:rPr kumimoji="0" lang="en-GB" sz="1200" b="0" i="0" u="none" strike="noStrike" kern="1200" cap="none" spc="0" normalizeH="0" baseline="0" noProof="0" dirty="0">
                <a:ln>
                  <a:noFill/>
                </a:ln>
                <a:solidFill>
                  <a:srgbClr val="00B0F0"/>
                </a:solidFill>
                <a:effectLst/>
                <a:uLnTx/>
                <a:uFillTx/>
                <a:latin typeface="Calibri" panose="020F0502020204030204"/>
                <a:ea typeface="+mn-ea"/>
                <a:cs typeface="+mn-cs"/>
              </a:rPr>
              <a:t>(</a:t>
            </a:r>
            <a:r>
              <a:rPr lang="en-GB" sz="1200" dirty="0">
                <a:solidFill>
                  <a:srgbClr val="00B0F0"/>
                </a:solidFill>
                <a:latin typeface="Calibri" panose="020F0502020204030204"/>
              </a:rPr>
              <a:t>01</a:t>
            </a:r>
            <a:r>
              <a:rPr kumimoji="0" lang="en-GB" sz="1200" b="0" i="0" u="none" strike="noStrike" kern="1200" cap="none" spc="0" normalizeH="0" baseline="0" noProof="0" dirty="0">
                <a:ln>
                  <a:noFill/>
                </a:ln>
                <a:solidFill>
                  <a:srgbClr val="00B0F0"/>
                </a:solidFill>
                <a:effectLst/>
                <a:uLnTx/>
                <a:uFillTx/>
                <a:latin typeface="Calibri" panose="020F0502020204030204"/>
                <a:ea typeface="+mn-ea"/>
                <a:cs typeface="+mn-cs"/>
              </a:rPr>
              <a:t>/07/2029)</a:t>
            </a:r>
          </a:p>
        </p:txBody>
      </p:sp>
      <p:sp>
        <p:nvSpPr>
          <p:cNvPr id="35" name="Rectangle 34"/>
          <p:cNvSpPr/>
          <p:nvPr/>
        </p:nvSpPr>
        <p:spPr>
          <a:xfrm>
            <a:off x="6426560" y="6025242"/>
            <a:ext cx="1980460" cy="977681"/>
          </a:xfrm>
          <a:prstGeom prst="rect">
            <a:avLst/>
          </a:prstGeom>
          <a:ln>
            <a:solidFill>
              <a:schemeClr val="accent3"/>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No specific gaps / risks</a:t>
            </a:r>
          </a:p>
        </p:txBody>
      </p:sp>
      <p:sp>
        <p:nvSpPr>
          <p:cNvPr id="36" name="Rectangle 35"/>
          <p:cNvSpPr/>
          <p:nvPr/>
        </p:nvSpPr>
        <p:spPr>
          <a:xfrm>
            <a:off x="4279730" y="6032247"/>
            <a:ext cx="1997623" cy="96336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No specific gaps / risks</a:t>
            </a:r>
          </a:p>
        </p:txBody>
      </p:sp>
      <p:sp>
        <p:nvSpPr>
          <p:cNvPr id="37" name="Rectangle 36"/>
          <p:cNvSpPr/>
          <p:nvPr/>
        </p:nvSpPr>
        <p:spPr>
          <a:xfrm>
            <a:off x="8537999" y="3750818"/>
            <a:ext cx="2088158" cy="2075869"/>
          </a:xfrm>
          <a:prstGeom prst="rect">
            <a:avLst/>
          </a:prstGeom>
          <a:ln>
            <a:solidFill>
              <a:schemeClr val="accent5"/>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FF0000"/>
                </a:solidFill>
                <a:effectLst/>
                <a:uLnTx/>
                <a:uFillTx/>
                <a:latin typeface="Calibri" panose="020F0502020204030204"/>
                <a:ea typeface="+mn-ea"/>
                <a:cs typeface="+mn-cs"/>
              </a:rPr>
              <a:t>YES</a:t>
            </a:r>
            <a:r>
              <a:rPr kumimoji="0" lang="en-GB" sz="1175"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 Personal Data &amp;/or PII or Special Categories of Personal Data  collected in the survey.  All data files will be sent and received through Ipsos Transfer (encrypted and password protected).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Appendix: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How to use Ipsos Transfer How to classify data</a:t>
            </a:r>
          </a:p>
        </p:txBody>
      </p:sp>
      <p:sp>
        <p:nvSpPr>
          <p:cNvPr id="38" name="Rectangle 37"/>
          <p:cNvSpPr/>
          <p:nvPr/>
        </p:nvSpPr>
        <p:spPr>
          <a:xfrm>
            <a:off x="10790941" y="4170649"/>
            <a:ext cx="2279745" cy="1236206"/>
          </a:xfrm>
          <a:prstGeom prst="rect">
            <a:avLst/>
          </a:prstGeom>
          <a:ln>
            <a:solidFill>
              <a:srgbClr val="00B050"/>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Data file to be encrypted and password protected at all times</a:t>
            </a:r>
            <a:endParaRPr kumimoji="0" lang="en-GB" sz="1200" b="0" i="0" u="none" strike="noStrike" kern="1200" cap="none" spc="0" normalizeH="0" baseline="0" noProof="0" dirty="0">
              <a:ln>
                <a:noFill/>
              </a:ln>
              <a:solidFill>
                <a:srgbClr val="00B0F0"/>
              </a:solidFill>
              <a:effectLst/>
              <a:uLnTx/>
              <a:uFillTx/>
              <a:latin typeface="Calibri" panose="020F0502020204030204"/>
              <a:ea typeface="+mn-ea"/>
              <a:cs typeface="+mn-cs"/>
            </a:endParaRPr>
          </a:p>
        </p:txBody>
      </p:sp>
      <p:sp>
        <p:nvSpPr>
          <p:cNvPr id="39" name="Rectangle 38"/>
          <p:cNvSpPr/>
          <p:nvPr/>
        </p:nvSpPr>
        <p:spPr>
          <a:xfrm>
            <a:off x="6453249" y="4279912"/>
            <a:ext cx="1927083" cy="1017680"/>
          </a:xfrm>
          <a:prstGeom prst="rect">
            <a:avLst/>
          </a:prstGeom>
          <a:ln>
            <a:solidFill>
              <a:schemeClr val="accent3"/>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Process covered by CATI tea</a:t>
            </a:r>
            <a:r>
              <a:rPr lang="en-GB" sz="1200" dirty="0">
                <a:solidFill>
                  <a:prstClr val="black"/>
                </a:solidFill>
                <a:latin typeface="Calibri" panose="020F0502020204030204"/>
              </a:rPr>
              <a:t>m </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data flow</a:t>
            </a:r>
          </a:p>
        </p:txBody>
      </p:sp>
      <p:sp>
        <p:nvSpPr>
          <p:cNvPr id="40" name="Rectangle 39"/>
          <p:cNvSpPr/>
          <p:nvPr/>
        </p:nvSpPr>
        <p:spPr>
          <a:xfrm>
            <a:off x="8550909" y="6025242"/>
            <a:ext cx="2062339" cy="995749"/>
          </a:xfrm>
          <a:prstGeom prst="rect">
            <a:avLst/>
          </a:prstGeom>
          <a:ln>
            <a:solidFill>
              <a:schemeClr val="accent5"/>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No specific gaps / risks</a:t>
            </a:r>
          </a:p>
        </p:txBody>
      </p:sp>
      <p:sp>
        <p:nvSpPr>
          <p:cNvPr id="41" name="Rectangle 40"/>
          <p:cNvSpPr/>
          <p:nvPr/>
        </p:nvSpPr>
        <p:spPr>
          <a:xfrm>
            <a:off x="10899644" y="6025242"/>
            <a:ext cx="2062339" cy="995749"/>
          </a:xfrm>
          <a:prstGeom prst="rect">
            <a:avLst/>
          </a:prstGeom>
          <a:ln>
            <a:solidFill>
              <a:srgbClr val="00B050"/>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No specific gaps / risks</a:t>
            </a:r>
          </a:p>
        </p:txBody>
      </p:sp>
      <p:sp>
        <p:nvSpPr>
          <p:cNvPr id="42" name="Title 5"/>
          <p:cNvSpPr txBox="1">
            <a:spLocks/>
          </p:cNvSpPr>
          <p:nvPr/>
        </p:nvSpPr>
        <p:spPr bwMode="gray">
          <a:xfrm>
            <a:off x="5529157" y="491709"/>
            <a:ext cx="7686493" cy="369332"/>
          </a:xfrm>
          <a:prstGeom prst="rect">
            <a:avLst/>
          </a:prstGeom>
          <a:solidFill>
            <a:srgbClr val="FF0000"/>
          </a:solidFill>
        </p:spPr>
        <p:txBody>
          <a:bodyPr wrap="square" lIns="82819" tIns="0" rIns="82819" bIns="0" rtlCol="0" anchor="ctr">
            <a:spAutoFit/>
          </a:bodyPr>
          <a:lstStyle>
            <a:lvl1pPr algn="l" defTabSz="1051802" rtl="0" eaLnBrk="1" latinLnBrk="0" hangingPunct="1">
              <a:lnSpc>
                <a:spcPct val="100000"/>
              </a:lnSpc>
              <a:spcBef>
                <a:spcPts val="0"/>
              </a:spcBef>
              <a:buNone/>
              <a:defRPr lang="en-GB" sz="3600" b="1" kern="1200">
                <a:solidFill>
                  <a:schemeClr val="bg1"/>
                </a:solidFill>
                <a:latin typeface="+mj-lt"/>
                <a:ea typeface="+mn-ea"/>
                <a:cs typeface="+mn-cs"/>
              </a:defRPr>
            </a:lvl1pPr>
          </a:lstStyle>
          <a:p>
            <a:pPr marL="0" marR="0" lvl="0" indent="0" algn="l" defTabSz="1051802"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Segoe UI"/>
              </a:rPr>
              <a:t>Personal Data collected in survey – </a:t>
            </a:r>
            <a:r>
              <a:rPr lang="en-GB" sz="2400" dirty="0">
                <a:solidFill>
                  <a:prstClr val="white"/>
                </a:solidFill>
                <a:latin typeface="Segoe UI"/>
              </a:rPr>
              <a:t>Telephonic</a:t>
            </a:r>
            <a:endParaRPr kumimoji="0" lang="en-GB" sz="2400" b="1" i="0" u="none" strike="noStrike" kern="1200" cap="none" spc="0" normalizeH="0" baseline="0" noProof="0" dirty="0">
              <a:ln>
                <a:noFill/>
              </a:ln>
              <a:solidFill>
                <a:prstClr val="white"/>
              </a:solidFill>
              <a:effectLst/>
              <a:uLnTx/>
              <a:uFillTx/>
              <a:latin typeface="Segoe UI"/>
            </a:endParaRPr>
          </a:p>
        </p:txBody>
      </p:sp>
      <p:sp>
        <p:nvSpPr>
          <p:cNvPr id="43" name="Rectangle 42"/>
          <p:cNvSpPr/>
          <p:nvPr/>
        </p:nvSpPr>
        <p:spPr>
          <a:xfrm>
            <a:off x="4262378" y="4031771"/>
            <a:ext cx="2032329" cy="1434267"/>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Researchers to fill in the Personal Data &amp;/or PII and Consent slide to Identify what Personal Data &amp;/or PII need to be collected. </a:t>
            </a:r>
          </a:p>
        </p:txBody>
      </p:sp>
      <p:sp>
        <p:nvSpPr>
          <p:cNvPr id="44" name="Rectangle 43"/>
          <p:cNvSpPr/>
          <p:nvPr/>
        </p:nvSpPr>
        <p:spPr>
          <a:xfrm>
            <a:off x="6417507" y="2196455"/>
            <a:ext cx="1998566" cy="444116"/>
          </a:xfrm>
          <a:prstGeom prst="rect">
            <a:avLst/>
          </a:prstGeom>
          <a:ln>
            <a:solidFill>
              <a:schemeClr val="accent3"/>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Researcher has no contact with PII</a:t>
            </a:r>
          </a:p>
        </p:txBody>
      </p:sp>
      <p:grpSp>
        <p:nvGrpSpPr>
          <p:cNvPr id="4" name="Group 3"/>
          <p:cNvGrpSpPr/>
          <p:nvPr/>
        </p:nvGrpSpPr>
        <p:grpSpPr>
          <a:xfrm>
            <a:off x="254201" y="4090876"/>
            <a:ext cx="1634941" cy="1395753"/>
            <a:chOff x="254201" y="3912577"/>
            <a:chExt cx="1634941" cy="1395753"/>
          </a:xfrm>
        </p:grpSpPr>
        <p:sp>
          <p:nvSpPr>
            <p:cNvPr id="27" name="TextBox 26"/>
            <p:cNvSpPr txBox="1"/>
            <p:nvPr/>
          </p:nvSpPr>
          <p:spPr>
            <a:xfrm>
              <a:off x="254201" y="3912577"/>
              <a:ext cx="1634941" cy="1395753"/>
            </a:xfrm>
            <a:prstGeom prst="rect">
              <a:avLst/>
            </a:prstGeom>
            <a:solidFill>
              <a:schemeClr val="bg2"/>
            </a:solidFill>
          </p:spPr>
          <p:txBody>
            <a:bodyPr wrap="square" lIns="0" tIns="0" rIns="0" bIns="0" rtlCol="0">
              <a:spAutoFit/>
            </a:bodyPr>
            <a:lstStyle/>
            <a:p>
              <a:pPr marL="0" marR="0" lvl="0" indent="0" algn="l" defTabSz="1051802" rtl="0" eaLnBrk="1" fontAlgn="auto" latinLnBrk="0" hangingPunct="1">
                <a:lnSpc>
                  <a:spcPct val="100000"/>
                </a:lnSpc>
                <a:spcBef>
                  <a:spcPts val="500"/>
                </a:spcBef>
                <a:spcAft>
                  <a:spcPts val="500"/>
                </a:spcAft>
                <a:buClr>
                  <a:srgbClr val="1B365D"/>
                </a:buClr>
                <a:buSzTx/>
                <a:buFontTx/>
                <a:buNone/>
                <a:tabLst/>
                <a:defRPr/>
              </a:pPr>
              <a:endParaRPr kumimoji="0" lang="en-GB" sz="2600" b="0" i="0" u="none" strike="noStrike" kern="1200" cap="none" spc="0" normalizeH="0" baseline="0" noProof="0" dirty="0">
                <a:ln>
                  <a:noFill/>
                </a:ln>
                <a:solidFill>
                  <a:srgbClr val="222223"/>
                </a:solidFill>
                <a:effectLst/>
                <a:uLnTx/>
                <a:uFillTx/>
                <a:latin typeface="Segoe UI"/>
                <a:ea typeface="+mn-ea"/>
                <a:cs typeface="+mn-cs"/>
              </a:endParaRPr>
            </a:p>
          </p:txBody>
        </p:sp>
        <p:sp>
          <p:nvSpPr>
            <p:cNvPr id="45" name="TextBox 44"/>
            <p:cNvSpPr txBox="1"/>
            <p:nvPr/>
          </p:nvSpPr>
          <p:spPr>
            <a:xfrm>
              <a:off x="306136" y="4051047"/>
              <a:ext cx="1531071" cy="1107996"/>
            </a:xfrm>
            <a:prstGeom prst="rect">
              <a:avLst/>
            </a:prstGeom>
            <a:noFill/>
          </p:spPr>
          <p:txBody>
            <a:bodyPr wrap="square" lIns="0" tIns="0" rIns="0" bIns="0" rtlCol="0">
              <a:spAutoFit/>
            </a:bodyPr>
            <a:lstStyle/>
            <a:p>
              <a:pPr marL="0" marR="0" lvl="0" indent="0" algn="ctr" defTabSz="1051802" rtl="0" eaLnBrk="1" fontAlgn="auto" latinLnBrk="0" hangingPunct="1">
                <a:lnSpc>
                  <a:spcPct val="100000"/>
                </a:lnSpc>
                <a:spcBef>
                  <a:spcPts val="500"/>
                </a:spcBef>
                <a:spcAft>
                  <a:spcPts val="500"/>
                </a:spcAft>
                <a:buClr>
                  <a:srgbClr val="1B365D"/>
                </a:buClr>
                <a:buSzTx/>
                <a:buFontTx/>
                <a:buNone/>
                <a:tabLst/>
                <a:defRPr/>
              </a:pPr>
              <a:r>
                <a:rPr kumimoji="0" lang="en-GB" sz="1800" b="1" i="0" u="none" strike="noStrike" kern="1200" cap="none" spc="0" normalizeH="0" baseline="0" noProof="0" dirty="0">
                  <a:ln>
                    <a:noFill/>
                  </a:ln>
                  <a:solidFill>
                    <a:prstClr val="white"/>
                  </a:solidFill>
                  <a:effectLst/>
                  <a:uLnTx/>
                  <a:uFillTx/>
                  <a:latin typeface="Segoe UI"/>
                  <a:ea typeface="+mn-ea"/>
                  <a:cs typeface="+mn-cs"/>
                </a:rPr>
                <a:t>Personal Data &amp; Special Categories of Personal Data</a:t>
              </a:r>
            </a:p>
          </p:txBody>
        </p:sp>
      </p:grpSp>
      <p:sp>
        <p:nvSpPr>
          <p:cNvPr id="46" name="TextBox 45"/>
          <p:cNvSpPr txBox="1"/>
          <p:nvPr/>
        </p:nvSpPr>
        <p:spPr>
          <a:xfrm>
            <a:off x="8338397" y="7158194"/>
            <a:ext cx="5353090" cy="169277"/>
          </a:xfrm>
          <a:prstGeom prst="rect">
            <a:avLst/>
          </a:prstGeom>
          <a:noFill/>
        </p:spPr>
        <p:txBody>
          <a:bodyPr wrap="square" lIns="0" tIns="0" rIns="0" bIns="0" rtlCol="0">
            <a:spAutoFit/>
          </a:bodyPr>
          <a:lstStyle/>
          <a:p>
            <a:pPr marL="0" marR="0" lvl="0" indent="0" algn="ctr" defTabSz="1051802" rtl="0" eaLnBrk="1" fontAlgn="auto" latinLnBrk="0" hangingPunct="1">
              <a:lnSpc>
                <a:spcPct val="100000"/>
              </a:lnSpc>
              <a:spcBef>
                <a:spcPts val="500"/>
              </a:spcBef>
              <a:spcAft>
                <a:spcPts val="500"/>
              </a:spcAft>
              <a:buClr>
                <a:srgbClr val="1B365D"/>
              </a:buClr>
              <a:buSzTx/>
              <a:buFontTx/>
              <a:buNone/>
              <a:tabLst/>
              <a:defRPr/>
            </a:pPr>
            <a:r>
              <a:rPr kumimoji="0" lang="en-GB" sz="1100" b="1" i="0" u="none" strike="noStrike" kern="1200" cap="none" spc="0" normalizeH="0" baseline="0" noProof="0" dirty="0">
                <a:ln>
                  <a:noFill/>
                </a:ln>
                <a:solidFill>
                  <a:srgbClr val="222223"/>
                </a:solidFill>
                <a:effectLst/>
                <a:uLnTx/>
                <a:uFillTx/>
                <a:latin typeface="Segoe UI"/>
                <a:ea typeface="+mn-ea"/>
                <a:cs typeface="+mn-cs"/>
                <a:hlinkClick r:id="rId2"/>
              </a:rPr>
              <a:t>Definitions of Personal Data &amp; Special Categories of Personal Data</a:t>
            </a:r>
            <a:endParaRPr kumimoji="0" lang="en-GB" sz="1100" b="1" i="0" u="none" strike="noStrike" kern="1200" cap="none" spc="0" normalizeH="0" baseline="0" noProof="0" dirty="0">
              <a:ln>
                <a:noFill/>
              </a:ln>
              <a:solidFill>
                <a:srgbClr val="222223"/>
              </a:solidFill>
              <a:effectLst/>
              <a:uLnTx/>
              <a:uFillTx/>
              <a:latin typeface="Segoe UI"/>
              <a:ea typeface="+mn-ea"/>
              <a:cs typeface="+mn-cs"/>
            </a:endParaRPr>
          </a:p>
        </p:txBody>
      </p:sp>
      <p:cxnSp>
        <p:nvCxnSpPr>
          <p:cNvPr id="47" name="Straight Connector 46"/>
          <p:cNvCxnSpPr/>
          <p:nvPr/>
        </p:nvCxnSpPr>
        <p:spPr>
          <a:xfrm>
            <a:off x="300550" y="3683507"/>
            <a:ext cx="12890332" cy="0"/>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48" name="Straight Connector 47"/>
          <p:cNvCxnSpPr/>
          <p:nvPr/>
        </p:nvCxnSpPr>
        <p:spPr>
          <a:xfrm>
            <a:off x="300550" y="5915755"/>
            <a:ext cx="12890332" cy="0"/>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51" name="Straight Connector 50"/>
          <p:cNvCxnSpPr/>
          <p:nvPr/>
        </p:nvCxnSpPr>
        <p:spPr>
          <a:xfrm>
            <a:off x="6356107" y="2187421"/>
            <a:ext cx="0" cy="4824536"/>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52" name="Straight Connector 51"/>
          <p:cNvCxnSpPr/>
          <p:nvPr/>
        </p:nvCxnSpPr>
        <p:spPr>
          <a:xfrm>
            <a:off x="8480475" y="2187421"/>
            <a:ext cx="0" cy="4824536"/>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53" name="Straight Connector 52"/>
          <p:cNvCxnSpPr/>
          <p:nvPr/>
        </p:nvCxnSpPr>
        <p:spPr>
          <a:xfrm>
            <a:off x="10703773" y="2187421"/>
            <a:ext cx="0" cy="4824536"/>
          </a:xfrm>
          <a:prstGeom prst="line">
            <a:avLst/>
          </a:prstGeom>
          <a:ln w="28575"/>
        </p:spPr>
        <p:style>
          <a:lnRef idx="1">
            <a:schemeClr val="accent3"/>
          </a:lnRef>
          <a:fillRef idx="0">
            <a:schemeClr val="accent3"/>
          </a:fillRef>
          <a:effectRef idx="0">
            <a:schemeClr val="accent3"/>
          </a:effectRef>
          <a:fontRef idx="minor">
            <a:schemeClr val="tx1"/>
          </a:fontRef>
        </p:style>
      </p:cxnSp>
      <p:sp>
        <p:nvSpPr>
          <p:cNvPr id="49" name="Title 5"/>
          <p:cNvSpPr>
            <a:spLocks noGrp="1"/>
          </p:cNvSpPr>
          <p:nvPr>
            <p:ph type="title"/>
          </p:nvPr>
        </p:nvSpPr>
        <p:spPr>
          <a:xfrm>
            <a:off x="254201" y="324247"/>
            <a:ext cx="4886881" cy="553998"/>
          </a:xfrm>
        </p:spPr>
        <p:txBody>
          <a:bodyPr/>
          <a:lstStyle/>
          <a:p>
            <a:r>
              <a:rPr lang="en-GB" dirty="0"/>
              <a:t>GDPR PROJECT FLOW</a:t>
            </a:r>
          </a:p>
        </p:txBody>
      </p:sp>
      <p:sp>
        <p:nvSpPr>
          <p:cNvPr id="60" name="Rectangle 59">
            <a:extLst>
              <a:ext uri="{FF2B5EF4-FFF2-40B4-BE49-F238E27FC236}">
                <a16:creationId xmlns:a16="http://schemas.microsoft.com/office/drawing/2014/main" id="{B782120B-9381-41C8-BD8A-794D12E9733A}"/>
              </a:ext>
            </a:extLst>
          </p:cNvPr>
          <p:cNvSpPr/>
          <p:nvPr/>
        </p:nvSpPr>
        <p:spPr>
          <a:xfrm>
            <a:off x="2132250" y="2187421"/>
            <a:ext cx="2032193" cy="710560"/>
          </a:xfrm>
          <a:prstGeom prst="rect">
            <a:avLst/>
          </a:prstGeom>
          <a:ln>
            <a:solidFill>
              <a:schemeClr val="accent2"/>
            </a:solidFill>
          </a:ln>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lang="en-GB" sz="1200" dirty="0">
                <a:solidFill>
                  <a:prstClr val="black"/>
                </a:solidFill>
                <a:latin typeface="Calibri" panose="020F0502020204030204"/>
              </a:rPr>
              <a:t>Researchers receive the contact database from client and share it with the CATI team</a:t>
            </a:r>
          </a:p>
        </p:txBody>
      </p:sp>
      <p:sp>
        <p:nvSpPr>
          <p:cNvPr id="61" name="Rectangle 60">
            <a:extLst>
              <a:ext uri="{FF2B5EF4-FFF2-40B4-BE49-F238E27FC236}">
                <a16:creationId xmlns:a16="http://schemas.microsoft.com/office/drawing/2014/main" id="{262D925B-AB9B-4C70-ACE3-EF647C85F850}"/>
              </a:ext>
            </a:extLst>
          </p:cNvPr>
          <p:cNvSpPr/>
          <p:nvPr/>
        </p:nvSpPr>
        <p:spPr>
          <a:xfrm>
            <a:off x="2132250" y="2965291"/>
            <a:ext cx="2032193" cy="621722"/>
          </a:xfrm>
          <a:prstGeom prst="rect">
            <a:avLst/>
          </a:prstGeom>
          <a:ln>
            <a:solidFill>
              <a:schemeClr val="accent2"/>
            </a:solidFill>
          </a:ln>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lang="en-GB" sz="1200" dirty="0">
                <a:solidFill>
                  <a:prstClr val="black"/>
                </a:solidFill>
                <a:latin typeface="Calibri" panose="020F0502020204030204"/>
              </a:rPr>
              <a:t>CATI team</a:t>
            </a:r>
            <a:r>
              <a:rPr lang="en-GB" sz="1200" dirty="0">
                <a:solidFill>
                  <a:srgbClr val="00B0F0"/>
                </a:solidFill>
                <a:latin typeface="Calibri" panose="020F0502020204030204"/>
              </a:rPr>
              <a:t> </a:t>
            </a:r>
            <a:r>
              <a:rPr lang="en-GB" sz="1200" dirty="0">
                <a:solidFill>
                  <a:srgbClr val="1B365D"/>
                </a:solidFill>
                <a:latin typeface="Calibri" panose="020F0502020204030204"/>
              </a:rPr>
              <a:t>s</a:t>
            </a:r>
            <a:r>
              <a:rPr lang="en-GB" sz="1200" dirty="0">
                <a:solidFill>
                  <a:srgbClr val="222223"/>
                </a:solidFill>
                <a:latin typeface="Calibri" panose="020F0502020204030204"/>
              </a:rPr>
              <a:t>tore data flows from Ops in project folder</a:t>
            </a:r>
          </a:p>
        </p:txBody>
      </p:sp>
      <p:sp>
        <p:nvSpPr>
          <p:cNvPr id="62" name="Rectangle 61">
            <a:extLst>
              <a:ext uri="{FF2B5EF4-FFF2-40B4-BE49-F238E27FC236}">
                <a16:creationId xmlns:a16="http://schemas.microsoft.com/office/drawing/2014/main" id="{0E0282AD-EFEC-4F8F-8E56-19EDA72849B6}"/>
              </a:ext>
            </a:extLst>
          </p:cNvPr>
          <p:cNvSpPr/>
          <p:nvPr/>
        </p:nvSpPr>
        <p:spPr>
          <a:xfrm>
            <a:off x="2151685" y="3741784"/>
            <a:ext cx="1993323" cy="2075870"/>
          </a:xfrm>
          <a:prstGeom prst="rect">
            <a:avLst/>
          </a:prstGeom>
          <a:ln>
            <a:solidFill>
              <a:schemeClr val="accent2"/>
            </a:solidFill>
          </a:ln>
        </p:spPr>
        <p:style>
          <a:lnRef idx="2">
            <a:schemeClr val="accent4"/>
          </a:lnRef>
          <a:fillRef idx="1">
            <a:schemeClr val="lt1"/>
          </a:fillRef>
          <a:effectRef idx="0">
            <a:schemeClr val="accent4"/>
          </a:effectRef>
          <a:fontRef idx="minor">
            <a:schemeClr val="dk1"/>
          </a:fontRef>
        </p:style>
        <p:txBody>
          <a:bodyPr rtlCol="0" anchor="ctr"/>
          <a:lstStyle/>
          <a:p>
            <a:pPr lvl="0" algn="ctr" defTabSz="914400">
              <a:defRPr/>
            </a:pPr>
            <a:r>
              <a:rPr lang="en-GB" sz="1600" b="1" dirty="0">
                <a:solidFill>
                  <a:srgbClr val="FF0000"/>
                </a:solidFill>
                <a:latin typeface="Calibri" panose="020F0502020204030204"/>
              </a:rPr>
              <a:t>YES</a:t>
            </a:r>
            <a:r>
              <a:rPr lang="en-GB" sz="1175" dirty="0">
                <a:solidFill>
                  <a:prstClr val="black"/>
                </a:solidFill>
                <a:latin typeface="Calibri" panose="020F0502020204030204"/>
              </a:rPr>
              <a:t>  </a:t>
            </a:r>
            <a:r>
              <a:rPr lang="en-GB" sz="1200" dirty="0">
                <a:solidFill>
                  <a:prstClr val="black"/>
                </a:solidFill>
                <a:latin typeface="Calibri" panose="020F0502020204030204"/>
              </a:rPr>
              <a:t>- Personal Data &amp;/or PII shared by the client.  All client sample files will be sent and received encrypted and password protected.  </a:t>
            </a:r>
          </a:p>
          <a:p>
            <a:pPr lvl="0" algn="ctr" defTabSz="914400">
              <a:defRPr/>
            </a:pPr>
            <a:endParaRPr lang="en-GB" sz="1200" dirty="0">
              <a:solidFill>
                <a:prstClr val="black"/>
              </a:solidFill>
              <a:latin typeface="Calibri" panose="020F0502020204030204"/>
            </a:endParaRPr>
          </a:p>
          <a:p>
            <a:pPr lvl="0" algn="ctr" defTabSz="914400">
              <a:defRPr/>
            </a:pPr>
            <a:r>
              <a:rPr lang="en-GB" sz="1200" dirty="0">
                <a:solidFill>
                  <a:prstClr val="black"/>
                </a:solidFill>
                <a:latin typeface="Calibri" panose="020F0502020204030204"/>
              </a:rPr>
              <a:t>Appendix:</a:t>
            </a:r>
          </a:p>
          <a:p>
            <a:pPr lvl="0" algn="ctr" defTabSz="914400">
              <a:defRPr/>
            </a:pPr>
            <a:r>
              <a:rPr lang="en-GB" sz="1200" dirty="0">
                <a:solidFill>
                  <a:prstClr val="black"/>
                </a:solidFill>
                <a:latin typeface="Calibri" panose="020F0502020204030204"/>
              </a:rPr>
              <a:t>How to use Ipsos Transfer How to classify data</a:t>
            </a:r>
          </a:p>
        </p:txBody>
      </p:sp>
      <p:sp>
        <p:nvSpPr>
          <p:cNvPr id="63" name="Rectangle 62">
            <a:extLst>
              <a:ext uri="{FF2B5EF4-FFF2-40B4-BE49-F238E27FC236}">
                <a16:creationId xmlns:a16="http://schemas.microsoft.com/office/drawing/2014/main" id="{81B595C2-CA03-4302-A0CC-18C00D04B3C1}"/>
              </a:ext>
            </a:extLst>
          </p:cNvPr>
          <p:cNvSpPr/>
          <p:nvPr/>
        </p:nvSpPr>
        <p:spPr>
          <a:xfrm>
            <a:off x="2136034" y="6035062"/>
            <a:ext cx="2024624" cy="976895"/>
          </a:xfrm>
          <a:prstGeom prst="rect">
            <a:avLst/>
          </a:prstGeom>
          <a:ln>
            <a:solidFill>
              <a:schemeClr val="accent2"/>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No specific gaps / risks</a:t>
            </a:r>
            <a:endParaRPr kumimoji="0" lang="en-GB" sz="1200" b="0" i="0" u="none" strike="noStrike" kern="1200" cap="none" spc="0" normalizeH="0" baseline="0" noProof="0" dirty="0">
              <a:ln>
                <a:noFill/>
              </a:ln>
              <a:solidFill>
                <a:srgbClr val="222223"/>
              </a:solidFill>
              <a:effectLst/>
              <a:uLnTx/>
              <a:uFillTx/>
              <a:latin typeface="Calibri" panose="020F0502020204030204"/>
              <a:ea typeface="+mn-ea"/>
              <a:cs typeface="+mn-cs"/>
            </a:endParaRPr>
          </a:p>
        </p:txBody>
      </p:sp>
      <p:cxnSp>
        <p:nvCxnSpPr>
          <p:cNvPr id="64" name="Straight Connector 63">
            <a:extLst>
              <a:ext uri="{FF2B5EF4-FFF2-40B4-BE49-F238E27FC236}">
                <a16:creationId xmlns:a16="http://schemas.microsoft.com/office/drawing/2014/main" id="{DCF5A329-3936-441C-B0C5-14212DB1492D}"/>
              </a:ext>
            </a:extLst>
          </p:cNvPr>
          <p:cNvCxnSpPr/>
          <p:nvPr/>
        </p:nvCxnSpPr>
        <p:spPr>
          <a:xfrm>
            <a:off x="2077107" y="2187421"/>
            <a:ext cx="0" cy="4824536"/>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65" name="Straight Connector 64">
            <a:extLst>
              <a:ext uri="{FF2B5EF4-FFF2-40B4-BE49-F238E27FC236}">
                <a16:creationId xmlns:a16="http://schemas.microsoft.com/office/drawing/2014/main" id="{1BF58AF1-07E3-4875-8DC5-3B74266509DB}"/>
              </a:ext>
            </a:extLst>
          </p:cNvPr>
          <p:cNvCxnSpPr/>
          <p:nvPr/>
        </p:nvCxnSpPr>
        <p:spPr>
          <a:xfrm>
            <a:off x="4233607" y="2178387"/>
            <a:ext cx="0" cy="4824536"/>
          </a:xfrm>
          <a:prstGeom prst="line">
            <a:avLst/>
          </a:prstGeom>
          <a:ln w="28575"/>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07946201"/>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4"/>
          </p:nvPr>
        </p:nvSpPr>
        <p:spPr>
          <a:xfrm>
            <a:off x="504000" y="1281544"/>
            <a:ext cx="12536042" cy="430887"/>
          </a:xfrm>
        </p:spPr>
        <p:txBody>
          <a:bodyPr/>
          <a:lstStyle/>
          <a:p>
            <a:r>
              <a:rPr lang="en-GB" dirty="0"/>
              <a:t>Add at this point the slides with the Suppliers’ and Partners’ Data Flows.</a:t>
            </a:r>
          </a:p>
        </p:txBody>
      </p:sp>
      <p:sp>
        <p:nvSpPr>
          <p:cNvPr id="8" name="Title 4"/>
          <p:cNvSpPr>
            <a:spLocks noGrp="1"/>
          </p:cNvSpPr>
          <p:nvPr>
            <p:ph type="title"/>
          </p:nvPr>
        </p:nvSpPr>
        <p:spPr>
          <a:xfrm>
            <a:off x="504000" y="504000"/>
            <a:ext cx="10538685" cy="553998"/>
          </a:xfrm>
        </p:spPr>
        <p:txBody>
          <a:bodyPr/>
          <a:lstStyle/>
          <a:p>
            <a:r>
              <a:rPr lang="en-GB" dirty="0"/>
              <a:t>Appendix – Supplier Data Flow / Considerations</a:t>
            </a:r>
          </a:p>
        </p:txBody>
      </p:sp>
      <p:sp>
        <p:nvSpPr>
          <p:cNvPr id="9" name="TextBox 8"/>
          <p:cNvSpPr txBox="1"/>
          <p:nvPr/>
        </p:nvSpPr>
        <p:spPr>
          <a:xfrm>
            <a:off x="599207" y="2268463"/>
            <a:ext cx="12097344" cy="3041858"/>
          </a:xfrm>
          <a:prstGeom prst="rect">
            <a:avLst/>
          </a:prstGeom>
          <a:noFill/>
        </p:spPr>
        <p:txBody>
          <a:bodyPr wrap="square" lIns="0" tIns="0" rIns="0" bIns="0" rtlCol="0">
            <a:spAutoFit/>
          </a:bodyPr>
          <a:lstStyle/>
          <a:p>
            <a:pPr>
              <a:spcBef>
                <a:spcPts val="500"/>
              </a:spcBef>
              <a:spcAft>
                <a:spcPts val="500"/>
              </a:spcAft>
              <a:buClr>
                <a:schemeClr val="bg2"/>
              </a:buClr>
            </a:pPr>
            <a:r>
              <a:rPr lang="en-GB" sz="2600" dirty="0"/>
              <a:t>List of possible data flows that will need to be included:</a:t>
            </a:r>
          </a:p>
          <a:p>
            <a:pPr marL="457200" indent="-457200">
              <a:spcBef>
                <a:spcPts val="500"/>
              </a:spcBef>
              <a:spcAft>
                <a:spcPts val="500"/>
              </a:spcAft>
              <a:buClr>
                <a:schemeClr val="bg2"/>
              </a:buClr>
              <a:buFont typeface="Arial" panose="020B0604020202020204" pitchFamily="34" charset="0"/>
              <a:buChar char="•"/>
            </a:pPr>
            <a:r>
              <a:rPr lang="en-GB" sz="2600" dirty="0"/>
              <a:t>IIS – </a:t>
            </a:r>
            <a:r>
              <a:rPr lang="en-GB" sz="2400" i="1" dirty="0"/>
              <a:t>including the names of all external panel suppliers used by IIS on this project</a:t>
            </a:r>
          </a:p>
          <a:p>
            <a:pPr marL="457200" indent="-457200">
              <a:spcBef>
                <a:spcPts val="500"/>
              </a:spcBef>
              <a:spcAft>
                <a:spcPts val="500"/>
              </a:spcAft>
              <a:buClr>
                <a:schemeClr val="bg2"/>
              </a:buClr>
              <a:buFont typeface="Arial" panose="020B0604020202020204" pitchFamily="34" charset="0"/>
              <a:buChar char="•"/>
            </a:pPr>
            <a:r>
              <a:rPr lang="en-GB" sz="2600" dirty="0"/>
              <a:t>Fieldwork team/s (if not IIS)</a:t>
            </a:r>
          </a:p>
          <a:p>
            <a:pPr marL="457200" indent="-457200">
              <a:spcBef>
                <a:spcPts val="500"/>
              </a:spcBef>
              <a:spcAft>
                <a:spcPts val="500"/>
              </a:spcAft>
              <a:buClr>
                <a:schemeClr val="bg2"/>
              </a:buClr>
              <a:buFont typeface="Arial" panose="020B0604020202020204" pitchFamily="34" charset="0"/>
              <a:buChar char="•"/>
            </a:pPr>
            <a:r>
              <a:rPr lang="en-GB" sz="2600" dirty="0"/>
              <a:t>DP team - </a:t>
            </a:r>
            <a:r>
              <a:rPr lang="en-GB" sz="2400" i="1" dirty="0"/>
              <a:t>only if data files with Personal Data are sent to them</a:t>
            </a:r>
            <a:endParaRPr lang="en-GB" sz="2600" dirty="0"/>
          </a:p>
          <a:p>
            <a:pPr marL="457200" indent="-457200">
              <a:spcBef>
                <a:spcPts val="500"/>
              </a:spcBef>
              <a:spcAft>
                <a:spcPts val="500"/>
              </a:spcAft>
              <a:buClr>
                <a:schemeClr val="bg2"/>
              </a:buClr>
              <a:buFont typeface="Arial" panose="020B0604020202020204" pitchFamily="34" charset="0"/>
              <a:buChar char="•"/>
            </a:pPr>
            <a:r>
              <a:rPr lang="en-GB" sz="2600" dirty="0"/>
              <a:t>GMU team </a:t>
            </a:r>
            <a:r>
              <a:rPr lang="en-GB" sz="2400" i="1" dirty="0"/>
              <a:t>- only if data files with Personal Data are sent to them</a:t>
            </a:r>
          </a:p>
          <a:p>
            <a:pPr>
              <a:spcBef>
                <a:spcPts val="500"/>
              </a:spcBef>
              <a:spcAft>
                <a:spcPts val="500"/>
              </a:spcAft>
              <a:buClr>
                <a:schemeClr val="bg2"/>
              </a:buClr>
            </a:pPr>
            <a:endParaRPr lang="en-GB" sz="2600" dirty="0"/>
          </a:p>
        </p:txBody>
      </p:sp>
    </p:spTree>
    <p:extLst>
      <p:ext uri="{BB962C8B-B14F-4D97-AF65-F5344CB8AC3E}">
        <p14:creationId xmlns:p14="http://schemas.microsoft.com/office/powerpoint/2010/main" val="121159339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a:spLocks noGrp="1"/>
          </p:cNvSpPr>
          <p:nvPr>
            <p:ph type="title"/>
          </p:nvPr>
        </p:nvSpPr>
        <p:spPr>
          <a:xfrm>
            <a:off x="504000" y="504000"/>
            <a:ext cx="8124370" cy="553998"/>
          </a:xfrm>
        </p:spPr>
        <p:txBody>
          <a:bodyPr/>
          <a:lstStyle/>
          <a:p>
            <a:r>
              <a:rPr lang="en-GB" dirty="0"/>
              <a:t>Appendix – Processes and guidelines</a:t>
            </a:r>
          </a:p>
        </p:txBody>
      </p:sp>
      <p:grpSp>
        <p:nvGrpSpPr>
          <p:cNvPr id="2" name="Group 1"/>
          <p:cNvGrpSpPr/>
          <p:nvPr/>
        </p:nvGrpSpPr>
        <p:grpSpPr>
          <a:xfrm>
            <a:off x="933866" y="3491387"/>
            <a:ext cx="1634941" cy="1276163"/>
            <a:chOff x="887239" y="3491387"/>
            <a:chExt cx="1634941" cy="1276163"/>
          </a:xfrm>
        </p:grpSpPr>
        <p:sp>
          <p:nvSpPr>
            <p:cNvPr id="8" name="TextBox 7"/>
            <p:cNvSpPr txBox="1"/>
            <p:nvPr/>
          </p:nvSpPr>
          <p:spPr>
            <a:xfrm>
              <a:off x="887239" y="3491387"/>
              <a:ext cx="1634941" cy="1276163"/>
            </a:xfrm>
            <a:prstGeom prst="rect">
              <a:avLst/>
            </a:prstGeom>
            <a:solidFill>
              <a:schemeClr val="bg1"/>
            </a:solidFill>
            <a:ln w="57150">
              <a:solidFill>
                <a:srgbClr val="1A3860"/>
              </a:solidFill>
            </a:ln>
          </p:spPr>
          <p:txBody>
            <a:bodyPr wrap="square" lIns="0" tIns="0" rIns="0" bIns="0" rtlCol="0">
              <a:spAutoFit/>
            </a:bodyPr>
            <a:lstStyle/>
            <a:p>
              <a:pPr marL="0" marR="0" lvl="0" indent="0" algn="l" defTabSz="1051802" rtl="0" eaLnBrk="1" fontAlgn="auto" latinLnBrk="0" hangingPunct="1">
                <a:lnSpc>
                  <a:spcPct val="100000"/>
                </a:lnSpc>
                <a:spcBef>
                  <a:spcPts val="500"/>
                </a:spcBef>
                <a:spcAft>
                  <a:spcPts val="500"/>
                </a:spcAft>
                <a:buClr>
                  <a:srgbClr val="1B365D"/>
                </a:buClr>
                <a:buSzTx/>
                <a:buFontTx/>
                <a:buNone/>
                <a:tabLst/>
                <a:defRPr/>
              </a:pPr>
              <a:endParaRPr kumimoji="0" lang="en-GB" sz="2600" b="0" i="0" u="none" strike="noStrike" kern="1200" cap="none" spc="0" normalizeH="0" baseline="0" noProof="0" dirty="0">
                <a:ln>
                  <a:noFill/>
                </a:ln>
                <a:solidFill>
                  <a:srgbClr val="222223"/>
                </a:solidFill>
                <a:effectLst/>
                <a:uLnTx/>
                <a:uFillTx/>
                <a:latin typeface="Segoe UI"/>
                <a:ea typeface="+mn-ea"/>
                <a:cs typeface="+mn-cs"/>
              </a:endParaRPr>
            </a:p>
          </p:txBody>
        </p:sp>
        <p:sp>
          <p:nvSpPr>
            <p:cNvPr id="9" name="TextBox 8"/>
            <p:cNvSpPr txBox="1"/>
            <p:nvPr/>
          </p:nvSpPr>
          <p:spPr>
            <a:xfrm>
              <a:off x="984629" y="3821692"/>
              <a:ext cx="1440160" cy="615553"/>
            </a:xfrm>
            <a:prstGeom prst="rect">
              <a:avLst/>
            </a:prstGeom>
            <a:noFill/>
          </p:spPr>
          <p:txBody>
            <a:bodyPr wrap="square" lIns="0" tIns="0" rIns="0" bIns="0" rtlCol="0">
              <a:spAutoFit/>
            </a:bodyPr>
            <a:lstStyle/>
            <a:p>
              <a:pPr algn="ctr">
                <a:spcBef>
                  <a:spcPts val="500"/>
                </a:spcBef>
                <a:spcAft>
                  <a:spcPts val="500"/>
                </a:spcAft>
                <a:buClr>
                  <a:schemeClr val="bg2"/>
                </a:buClr>
              </a:pPr>
              <a:r>
                <a:rPr lang="en-GB" sz="2000" b="1" dirty="0">
                  <a:hlinkClick r:id="rId2"/>
                </a:rPr>
                <a:t>Full Procedure</a:t>
              </a:r>
              <a:endParaRPr lang="en-GB" sz="2000" b="1" dirty="0"/>
            </a:p>
          </p:txBody>
        </p:sp>
      </p:grpSp>
      <p:sp>
        <p:nvSpPr>
          <p:cNvPr id="12" name="TextBox 11"/>
          <p:cNvSpPr txBox="1"/>
          <p:nvPr/>
        </p:nvSpPr>
        <p:spPr>
          <a:xfrm>
            <a:off x="743224" y="2031246"/>
            <a:ext cx="2016224" cy="928459"/>
          </a:xfrm>
          <a:prstGeom prst="rect">
            <a:avLst/>
          </a:prstGeom>
          <a:solidFill>
            <a:schemeClr val="bg2"/>
          </a:solidFill>
        </p:spPr>
        <p:txBody>
          <a:bodyPr wrap="square" lIns="0" tIns="0" rIns="0" bIns="0" rtlCol="0">
            <a:spAutoFit/>
          </a:bodyPr>
          <a:lstStyle/>
          <a:p>
            <a:pPr marL="0" marR="0" lvl="0" indent="0" algn="ctr" defTabSz="1051802" rtl="0" eaLnBrk="1" fontAlgn="auto" latinLnBrk="0" hangingPunct="1">
              <a:lnSpc>
                <a:spcPct val="100000"/>
              </a:lnSpc>
              <a:spcBef>
                <a:spcPts val="500"/>
              </a:spcBef>
              <a:spcAft>
                <a:spcPts val="500"/>
              </a:spcAft>
              <a:buClr>
                <a:srgbClr val="1B365D"/>
              </a:buClr>
              <a:buSzTx/>
              <a:buFontTx/>
              <a:buNone/>
              <a:tabLst/>
              <a:defRPr/>
            </a:pPr>
            <a:r>
              <a:rPr kumimoji="0" lang="en-GB" sz="2600" b="1" i="0" u="none" strike="noStrike" kern="1200" cap="none" spc="0" normalizeH="0" baseline="0" noProof="0" dirty="0">
                <a:ln>
                  <a:noFill/>
                </a:ln>
                <a:solidFill>
                  <a:schemeClr val="bg1"/>
                </a:solidFill>
                <a:effectLst/>
                <a:uLnTx/>
                <a:uFillTx/>
                <a:latin typeface="Segoe UI"/>
                <a:ea typeface="+mn-ea"/>
                <a:cs typeface="+mn-cs"/>
              </a:rPr>
              <a:t>Classifying </a:t>
            </a:r>
          </a:p>
          <a:p>
            <a:pPr marL="0" marR="0" lvl="0" indent="0" algn="ctr" defTabSz="1051802" rtl="0" eaLnBrk="1" fontAlgn="auto" latinLnBrk="0" hangingPunct="1">
              <a:lnSpc>
                <a:spcPct val="100000"/>
              </a:lnSpc>
              <a:spcBef>
                <a:spcPts val="500"/>
              </a:spcBef>
              <a:spcAft>
                <a:spcPts val="500"/>
              </a:spcAft>
              <a:buClr>
                <a:srgbClr val="1B365D"/>
              </a:buClr>
              <a:buSzTx/>
              <a:buFontTx/>
              <a:buNone/>
              <a:tabLst/>
              <a:defRPr/>
            </a:pPr>
            <a:r>
              <a:rPr kumimoji="0" lang="en-GB" sz="2600" b="1" i="0" u="none" strike="noStrike" kern="1200" cap="none" spc="0" normalizeH="0" baseline="0" noProof="0" dirty="0">
                <a:ln>
                  <a:noFill/>
                </a:ln>
                <a:solidFill>
                  <a:schemeClr val="bg1"/>
                </a:solidFill>
                <a:effectLst/>
                <a:uLnTx/>
                <a:uFillTx/>
                <a:latin typeface="Segoe UI"/>
                <a:ea typeface="+mn-ea"/>
                <a:cs typeface="+mn-cs"/>
              </a:rPr>
              <a:t>Data</a:t>
            </a:r>
          </a:p>
        </p:txBody>
      </p:sp>
      <p:sp>
        <p:nvSpPr>
          <p:cNvPr id="13" name="TextBox 12"/>
          <p:cNvSpPr txBox="1"/>
          <p:nvPr/>
        </p:nvSpPr>
        <p:spPr>
          <a:xfrm>
            <a:off x="4011287" y="2031246"/>
            <a:ext cx="2006636" cy="928459"/>
          </a:xfrm>
          <a:prstGeom prst="rect">
            <a:avLst/>
          </a:prstGeom>
          <a:solidFill>
            <a:schemeClr val="bg2"/>
          </a:solidFill>
        </p:spPr>
        <p:txBody>
          <a:bodyPr wrap="square" lIns="0" tIns="0" rIns="0" bIns="0" rtlCol="0">
            <a:spAutoFit/>
          </a:bodyPr>
          <a:lstStyle/>
          <a:p>
            <a:pPr marL="0" marR="0" lvl="0" indent="0" algn="ctr" defTabSz="1051802" rtl="0" eaLnBrk="1" fontAlgn="auto" latinLnBrk="0" hangingPunct="1">
              <a:lnSpc>
                <a:spcPct val="100000"/>
              </a:lnSpc>
              <a:spcBef>
                <a:spcPts val="500"/>
              </a:spcBef>
              <a:spcAft>
                <a:spcPts val="500"/>
              </a:spcAft>
              <a:buClr>
                <a:srgbClr val="1B365D"/>
              </a:buClr>
              <a:buSzTx/>
              <a:buFontTx/>
              <a:buNone/>
              <a:tabLst/>
              <a:defRPr/>
            </a:pPr>
            <a:r>
              <a:rPr kumimoji="0" lang="en-GB" sz="2600" b="1" i="0" u="none" strike="noStrike" kern="1200" cap="none" spc="0" normalizeH="0" baseline="0" noProof="0" dirty="0">
                <a:ln>
                  <a:noFill/>
                </a:ln>
                <a:solidFill>
                  <a:schemeClr val="bg1"/>
                </a:solidFill>
                <a:effectLst/>
                <a:uLnTx/>
                <a:uFillTx/>
                <a:latin typeface="Segoe UI"/>
                <a:ea typeface="+mn-ea"/>
                <a:cs typeface="+mn-cs"/>
              </a:rPr>
              <a:t>Transferring </a:t>
            </a:r>
          </a:p>
          <a:p>
            <a:pPr marL="0" marR="0" lvl="0" indent="0" algn="ctr" defTabSz="1051802" rtl="0" eaLnBrk="1" fontAlgn="auto" latinLnBrk="0" hangingPunct="1">
              <a:lnSpc>
                <a:spcPct val="100000"/>
              </a:lnSpc>
              <a:spcBef>
                <a:spcPts val="500"/>
              </a:spcBef>
              <a:spcAft>
                <a:spcPts val="500"/>
              </a:spcAft>
              <a:buClr>
                <a:srgbClr val="1B365D"/>
              </a:buClr>
              <a:buSzTx/>
              <a:buFontTx/>
              <a:buNone/>
              <a:tabLst/>
              <a:defRPr/>
            </a:pPr>
            <a:r>
              <a:rPr kumimoji="0" lang="en-GB" sz="2600" b="1" i="0" u="none" strike="noStrike" kern="1200" cap="none" spc="0" normalizeH="0" baseline="0" noProof="0" dirty="0">
                <a:ln>
                  <a:noFill/>
                </a:ln>
                <a:solidFill>
                  <a:schemeClr val="bg1"/>
                </a:solidFill>
                <a:effectLst/>
                <a:uLnTx/>
                <a:uFillTx/>
                <a:latin typeface="Segoe UI"/>
                <a:ea typeface="+mn-ea"/>
                <a:cs typeface="+mn-cs"/>
              </a:rPr>
              <a:t>Data</a:t>
            </a:r>
          </a:p>
        </p:txBody>
      </p:sp>
      <p:sp>
        <p:nvSpPr>
          <p:cNvPr id="14" name="TextBox 13"/>
          <p:cNvSpPr txBox="1"/>
          <p:nvPr/>
        </p:nvSpPr>
        <p:spPr>
          <a:xfrm>
            <a:off x="10488693" y="2031246"/>
            <a:ext cx="2304256" cy="928459"/>
          </a:xfrm>
          <a:prstGeom prst="rect">
            <a:avLst/>
          </a:prstGeom>
          <a:solidFill>
            <a:schemeClr val="bg2"/>
          </a:solidFill>
        </p:spPr>
        <p:txBody>
          <a:bodyPr wrap="square" lIns="0" tIns="0" rIns="0" bIns="0" rtlCol="0">
            <a:spAutoFit/>
          </a:bodyPr>
          <a:lstStyle/>
          <a:p>
            <a:pPr marL="0" marR="0" lvl="0" indent="0" algn="ctr" defTabSz="1051802" rtl="0" eaLnBrk="1" fontAlgn="auto" latinLnBrk="0" hangingPunct="1">
              <a:lnSpc>
                <a:spcPct val="100000"/>
              </a:lnSpc>
              <a:spcBef>
                <a:spcPts val="500"/>
              </a:spcBef>
              <a:spcAft>
                <a:spcPts val="500"/>
              </a:spcAft>
              <a:buClr>
                <a:srgbClr val="1B365D"/>
              </a:buClr>
              <a:buSzTx/>
              <a:buFontTx/>
              <a:buNone/>
              <a:tabLst/>
              <a:defRPr/>
            </a:pPr>
            <a:r>
              <a:rPr kumimoji="0" lang="en-GB" sz="2600" b="1" i="0" u="none" strike="noStrike" kern="1200" cap="none" spc="0" normalizeH="0" baseline="0" noProof="0" dirty="0">
                <a:ln>
                  <a:noFill/>
                </a:ln>
                <a:solidFill>
                  <a:schemeClr val="bg1"/>
                </a:solidFill>
                <a:effectLst/>
                <a:uLnTx/>
                <a:uFillTx/>
                <a:latin typeface="Segoe UI"/>
                <a:ea typeface="+mn-ea"/>
                <a:cs typeface="+mn-cs"/>
              </a:rPr>
              <a:t>Retention </a:t>
            </a:r>
          </a:p>
          <a:p>
            <a:pPr marL="0" marR="0" lvl="0" indent="0" algn="ctr" defTabSz="1051802" rtl="0" eaLnBrk="1" fontAlgn="auto" latinLnBrk="0" hangingPunct="1">
              <a:lnSpc>
                <a:spcPct val="100000"/>
              </a:lnSpc>
              <a:spcBef>
                <a:spcPts val="500"/>
              </a:spcBef>
              <a:spcAft>
                <a:spcPts val="500"/>
              </a:spcAft>
              <a:buClr>
                <a:srgbClr val="1B365D"/>
              </a:buClr>
              <a:buSzTx/>
              <a:buFontTx/>
              <a:buNone/>
              <a:tabLst/>
              <a:defRPr/>
            </a:pPr>
            <a:r>
              <a:rPr lang="en-GB" sz="2600" b="1" dirty="0">
                <a:solidFill>
                  <a:schemeClr val="bg1"/>
                </a:solidFill>
                <a:latin typeface="Segoe UI"/>
              </a:rPr>
              <a:t>&amp;</a:t>
            </a:r>
            <a:r>
              <a:rPr kumimoji="0" lang="en-GB" sz="2600" b="1" i="0" u="none" strike="noStrike" kern="1200" cap="none" spc="0" normalizeH="0" baseline="0" noProof="0" dirty="0">
                <a:ln>
                  <a:noFill/>
                </a:ln>
                <a:solidFill>
                  <a:schemeClr val="bg1"/>
                </a:solidFill>
                <a:effectLst/>
                <a:uLnTx/>
                <a:uFillTx/>
                <a:latin typeface="Segoe UI"/>
                <a:ea typeface="+mn-ea"/>
                <a:cs typeface="+mn-cs"/>
              </a:rPr>
              <a:t> destruction</a:t>
            </a:r>
          </a:p>
        </p:txBody>
      </p:sp>
      <p:grpSp>
        <p:nvGrpSpPr>
          <p:cNvPr id="27" name="Group 26"/>
          <p:cNvGrpSpPr/>
          <p:nvPr/>
        </p:nvGrpSpPr>
        <p:grpSpPr>
          <a:xfrm>
            <a:off x="10823351" y="3491387"/>
            <a:ext cx="1634941" cy="1276163"/>
            <a:chOff x="10773578" y="3491387"/>
            <a:chExt cx="1634941" cy="1276163"/>
          </a:xfrm>
        </p:grpSpPr>
        <p:sp>
          <p:nvSpPr>
            <p:cNvPr id="15" name="TextBox 14"/>
            <p:cNvSpPr txBox="1"/>
            <p:nvPr/>
          </p:nvSpPr>
          <p:spPr>
            <a:xfrm>
              <a:off x="10773578" y="3491387"/>
              <a:ext cx="1634941" cy="1276163"/>
            </a:xfrm>
            <a:prstGeom prst="rect">
              <a:avLst/>
            </a:prstGeom>
            <a:solidFill>
              <a:schemeClr val="bg1"/>
            </a:solidFill>
            <a:ln w="57150">
              <a:solidFill>
                <a:srgbClr val="1A3860"/>
              </a:solidFill>
            </a:ln>
          </p:spPr>
          <p:txBody>
            <a:bodyPr wrap="square" lIns="0" tIns="0" rIns="0" bIns="0" rtlCol="0">
              <a:spAutoFit/>
            </a:bodyPr>
            <a:lstStyle/>
            <a:p>
              <a:pPr marL="0" marR="0" lvl="0" indent="0" algn="l" defTabSz="1051802" rtl="0" eaLnBrk="1" fontAlgn="auto" latinLnBrk="0" hangingPunct="1">
                <a:lnSpc>
                  <a:spcPct val="100000"/>
                </a:lnSpc>
                <a:spcBef>
                  <a:spcPts val="500"/>
                </a:spcBef>
                <a:spcAft>
                  <a:spcPts val="500"/>
                </a:spcAft>
                <a:buClr>
                  <a:srgbClr val="1B365D"/>
                </a:buClr>
                <a:buSzTx/>
                <a:buFontTx/>
                <a:buNone/>
                <a:tabLst/>
                <a:defRPr/>
              </a:pPr>
              <a:endParaRPr kumimoji="0" lang="en-GB" sz="2600" b="0" i="0" u="none" strike="noStrike" kern="1200" cap="none" spc="0" normalizeH="0" baseline="0" noProof="0" dirty="0">
                <a:ln>
                  <a:noFill/>
                </a:ln>
                <a:solidFill>
                  <a:srgbClr val="222223"/>
                </a:solidFill>
                <a:effectLst/>
                <a:uLnTx/>
                <a:uFillTx/>
                <a:latin typeface="Segoe UI"/>
                <a:ea typeface="+mn-ea"/>
                <a:cs typeface="+mn-cs"/>
              </a:endParaRPr>
            </a:p>
          </p:txBody>
        </p:sp>
        <p:sp>
          <p:nvSpPr>
            <p:cNvPr id="16" name="TextBox 15"/>
            <p:cNvSpPr txBox="1"/>
            <p:nvPr/>
          </p:nvSpPr>
          <p:spPr>
            <a:xfrm>
              <a:off x="10870968" y="3821692"/>
              <a:ext cx="1440160" cy="615553"/>
            </a:xfrm>
            <a:prstGeom prst="rect">
              <a:avLst/>
            </a:prstGeom>
            <a:noFill/>
          </p:spPr>
          <p:txBody>
            <a:bodyPr wrap="square" lIns="0" tIns="0" rIns="0" bIns="0" rtlCol="0">
              <a:spAutoFit/>
            </a:bodyPr>
            <a:lstStyle/>
            <a:p>
              <a:pPr algn="ctr">
                <a:spcBef>
                  <a:spcPts val="500"/>
                </a:spcBef>
                <a:spcAft>
                  <a:spcPts val="500"/>
                </a:spcAft>
                <a:buClr>
                  <a:schemeClr val="bg2"/>
                </a:buClr>
              </a:pPr>
              <a:r>
                <a:rPr lang="en-GB" sz="2000" b="1" dirty="0">
                  <a:hlinkClick r:id="rId3"/>
                </a:rPr>
                <a:t>Full Procedure</a:t>
              </a:r>
              <a:endParaRPr lang="en-GB" sz="2000" b="1" dirty="0"/>
            </a:p>
          </p:txBody>
        </p:sp>
      </p:grpSp>
      <p:sp>
        <p:nvSpPr>
          <p:cNvPr id="21" name="TextBox 20"/>
          <p:cNvSpPr txBox="1"/>
          <p:nvPr/>
        </p:nvSpPr>
        <p:spPr>
          <a:xfrm>
            <a:off x="7269762" y="2031246"/>
            <a:ext cx="1967091" cy="928459"/>
          </a:xfrm>
          <a:prstGeom prst="rect">
            <a:avLst/>
          </a:prstGeom>
          <a:solidFill>
            <a:schemeClr val="bg2"/>
          </a:solidFill>
        </p:spPr>
        <p:txBody>
          <a:bodyPr wrap="square" lIns="0" tIns="0" rIns="0" bIns="0" rtlCol="0">
            <a:spAutoFit/>
          </a:bodyPr>
          <a:lstStyle/>
          <a:p>
            <a:pPr marL="0" marR="0" lvl="0" indent="0" algn="ctr" defTabSz="1051802" rtl="0" eaLnBrk="1" fontAlgn="auto" latinLnBrk="0" hangingPunct="1">
              <a:lnSpc>
                <a:spcPct val="100000"/>
              </a:lnSpc>
              <a:spcBef>
                <a:spcPts val="500"/>
              </a:spcBef>
              <a:spcAft>
                <a:spcPts val="500"/>
              </a:spcAft>
              <a:buClr>
                <a:srgbClr val="1B365D"/>
              </a:buClr>
              <a:buSzTx/>
              <a:buFontTx/>
              <a:buNone/>
              <a:tabLst/>
              <a:defRPr/>
            </a:pPr>
            <a:r>
              <a:rPr kumimoji="0" lang="en-GB" sz="2600" b="1" i="0" u="none" strike="noStrike" kern="1200" cap="none" spc="0" normalizeH="0" baseline="0" noProof="0" dirty="0">
                <a:ln>
                  <a:noFill/>
                </a:ln>
                <a:solidFill>
                  <a:schemeClr val="bg1"/>
                </a:solidFill>
                <a:effectLst/>
                <a:uLnTx/>
                <a:uFillTx/>
                <a:latin typeface="Segoe UI"/>
                <a:ea typeface="+mn-ea"/>
                <a:cs typeface="+mn-cs"/>
              </a:rPr>
              <a:t>Encrypting </a:t>
            </a:r>
          </a:p>
          <a:p>
            <a:pPr marL="0" marR="0" lvl="0" indent="0" algn="ctr" defTabSz="1051802" rtl="0" eaLnBrk="1" fontAlgn="auto" latinLnBrk="0" hangingPunct="1">
              <a:lnSpc>
                <a:spcPct val="100000"/>
              </a:lnSpc>
              <a:spcBef>
                <a:spcPts val="500"/>
              </a:spcBef>
              <a:spcAft>
                <a:spcPts val="500"/>
              </a:spcAft>
              <a:buClr>
                <a:srgbClr val="1B365D"/>
              </a:buClr>
              <a:buSzTx/>
              <a:buFontTx/>
              <a:buNone/>
              <a:tabLst/>
              <a:defRPr/>
            </a:pPr>
            <a:r>
              <a:rPr kumimoji="0" lang="en-GB" sz="2600" b="1" i="0" u="none" strike="noStrike" kern="1200" cap="none" spc="0" normalizeH="0" baseline="0" noProof="0" dirty="0">
                <a:ln>
                  <a:noFill/>
                </a:ln>
                <a:solidFill>
                  <a:schemeClr val="bg1"/>
                </a:solidFill>
                <a:effectLst/>
                <a:uLnTx/>
                <a:uFillTx/>
                <a:latin typeface="Segoe UI"/>
                <a:ea typeface="+mn-ea"/>
                <a:cs typeface="+mn-cs"/>
              </a:rPr>
              <a:t>Data</a:t>
            </a:r>
          </a:p>
        </p:txBody>
      </p:sp>
      <p:grpSp>
        <p:nvGrpSpPr>
          <p:cNvPr id="6" name="Group 5"/>
          <p:cNvGrpSpPr/>
          <p:nvPr/>
        </p:nvGrpSpPr>
        <p:grpSpPr>
          <a:xfrm>
            <a:off x="7435837" y="3471406"/>
            <a:ext cx="1634941" cy="1276163"/>
            <a:chOff x="7461210" y="3471406"/>
            <a:chExt cx="1634941" cy="1276163"/>
          </a:xfrm>
        </p:grpSpPr>
        <p:sp>
          <p:nvSpPr>
            <p:cNvPr id="22" name="TextBox 21"/>
            <p:cNvSpPr txBox="1"/>
            <p:nvPr/>
          </p:nvSpPr>
          <p:spPr>
            <a:xfrm>
              <a:off x="7461210" y="3471406"/>
              <a:ext cx="1634941" cy="1276163"/>
            </a:xfrm>
            <a:prstGeom prst="rect">
              <a:avLst/>
            </a:prstGeom>
            <a:solidFill>
              <a:schemeClr val="bg1"/>
            </a:solidFill>
            <a:ln w="57150">
              <a:solidFill>
                <a:srgbClr val="1A3860"/>
              </a:solidFill>
            </a:ln>
          </p:spPr>
          <p:txBody>
            <a:bodyPr wrap="square" lIns="0" tIns="0" rIns="0" bIns="0" rtlCol="0">
              <a:spAutoFit/>
            </a:bodyPr>
            <a:lstStyle/>
            <a:p>
              <a:pPr marL="0" marR="0" lvl="0" indent="0" algn="l" defTabSz="1051802" rtl="0" eaLnBrk="1" fontAlgn="auto" latinLnBrk="0" hangingPunct="1">
                <a:lnSpc>
                  <a:spcPct val="100000"/>
                </a:lnSpc>
                <a:spcBef>
                  <a:spcPts val="500"/>
                </a:spcBef>
                <a:spcAft>
                  <a:spcPts val="500"/>
                </a:spcAft>
                <a:buClr>
                  <a:srgbClr val="1B365D"/>
                </a:buClr>
                <a:buSzTx/>
                <a:buFontTx/>
                <a:buNone/>
                <a:tabLst/>
                <a:defRPr/>
              </a:pPr>
              <a:endParaRPr kumimoji="0" lang="en-GB" sz="2600" b="0" i="0" u="none" strike="noStrike" kern="1200" cap="none" spc="0" normalizeH="0" baseline="0" noProof="0" dirty="0">
                <a:ln>
                  <a:noFill/>
                </a:ln>
                <a:solidFill>
                  <a:srgbClr val="222223"/>
                </a:solidFill>
                <a:effectLst/>
                <a:uLnTx/>
                <a:uFillTx/>
                <a:latin typeface="Segoe UI"/>
                <a:ea typeface="+mn-ea"/>
                <a:cs typeface="+mn-cs"/>
              </a:endParaRPr>
            </a:p>
          </p:txBody>
        </p:sp>
        <p:sp>
          <p:nvSpPr>
            <p:cNvPr id="23" name="TextBox 22"/>
            <p:cNvSpPr txBox="1"/>
            <p:nvPr/>
          </p:nvSpPr>
          <p:spPr>
            <a:xfrm>
              <a:off x="7558600" y="3801711"/>
              <a:ext cx="1440160" cy="615553"/>
            </a:xfrm>
            <a:prstGeom prst="rect">
              <a:avLst/>
            </a:prstGeom>
            <a:noFill/>
          </p:spPr>
          <p:txBody>
            <a:bodyPr wrap="square" lIns="0" tIns="0" rIns="0" bIns="0" rtlCol="0">
              <a:spAutoFit/>
            </a:bodyPr>
            <a:lstStyle/>
            <a:p>
              <a:pPr algn="ctr">
                <a:spcBef>
                  <a:spcPts val="500"/>
                </a:spcBef>
                <a:spcAft>
                  <a:spcPts val="500"/>
                </a:spcAft>
                <a:buClr>
                  <a:schemeClr val="bg2"/>
                </a:buClr>
              </a:pPr>
              <a:r>
                <a:rPr lang="en-GB" sz="2000" b="1" dirty="0">
                  <a:hlinkClick r:id="rId4"/>
                </a:rPr>
                <a:t>Full Procedure</a:t>
              </a:r>
              <a:endParaRPr lang="en-GB" sz="2000" b="1" dirty="0"/>
            </a:p>
          </p:txBody>
        </p:sp>
      </p:grpSp>
      <p:grpSp>
        <p:nvGrpSpPr>
          <p:cNvPr id="5" name="Group 4"/>
          <p:cNvGrpSpPr/>
          <p:nvPr/>
        </p:nvGrpSpPr>
        <p:grpSpPr>
          <a:xfrm>
            <a:off x="4048323" y="3491387"/>
            <a:ext cx="1634941" cy="1276163"/>
            <a:chOff x="4081946" y="4995529"/>
            <a:chExt cx="1634941" cy="1276163"/>
          </a:xfrm>
        </p:grpSpPr>
        <p:sp>
          <p:nvSpPr>
            <p:cNvPr id="24" name="TextBox 23"/>
            <p:cNvSpPr txBox="1"/>
            <p:nvPr/>
          </p:nvSpPr>
          <p:spPr>
            <a:xfrm>
              <a:off x="4081946" y="4995529"/>
              <a:ext cx="1634941" cy="1276163"/>
            </a:xfrm>
            <a:prstGeom prst="rect">
              <a:avLst/>
            </a:prstGeom>
            <a:solidFill>
              <a:schemeClr val="bg1"/>
            </a:solidFill>
            <a:ln w="57150">
              <a:solidFill>
                <a:srgbClr val="1A3860"/>
              </a:solidFill>
            </a:ln>
          </p:spPr>
          <p:txBody>
            <a:bodyPr wrap="square" lIns="0" tIns="0" rIns="0" bIns="0" rtlCol="0">
              <a:spAutoFit/>
            </a:bodyPr>
            <a:lstStyle/>
            <a:p>
              <a:pPr marL="0" marR="0" lvl="0" indent="0" algn="l" defTabSz="1051802" rtl="0" eaLnBrk="1" fontAlgn="auto" latinLnBrk="0" hangingPunct="1">
                <a:lnSpc>
                  <a:spcPct val="100000"/>
                </a:lnSpc>
                <a:spcBef>
                  <a:spcPts val="500"/>
                </a:spcBef>
                <a:spcAft>
                  <a:spcPts val="500"/>
                </a:spcAft>
                <a:buClr>
                  <a:srgbClr val="1B365D"/>
                </a:buClr>
                <a:buSzTx/>
                <a:buFontTx/>
                <a:buNone/>
                <a:tabLst/>
                <a:defRPr/>
              </a:pPr>
              <a:endParaRPr kumimoji="0" lang="en-GB" sz="2600" b="0" i="0" u="none" strike="noStrike" kern="1200" cap="none" spc="0" normalizeH="0" baseline="0" noProof="0" dirty="0">
                <a:ln>
                  <a:noFill/>
                </a:ln>
                <a:solidFill>
                  <a:srgbClr val="222223"/>
                </a:solidFill>
                <a:effectLst/>
                <a:uLnTx/>
                <a:uFillTx/>
                <a:latin typeface="Segoe UI"/>
                <a:ea typeface="+mn-ea"/>
                <a:cs typeface="+mn-cs"/>
              </a:endParaRPr>
            </a:p>
          </p:txBody>
        </p:sp>
        <p:sp>
          <p:nvSpPr>
            <p:cNvPr id="25" name="TextBox 24"/>
            <p:cNvSpPr txBox="1"/>
            <p:nvPr/>
          </p:nvSpPr>
          <p:spPr>
            <a:xfrm>
              <a:off x="4179336" y="5199598"/>
              <a:ext cx="1440160" cy="615553"/>
            </a:xfrm>
            <a:prstGeom prst="rect">
              <a:avLst/>
            </a:prstGeom>
            <a:noFill/>
          </p:spPr>
          <p:txBody>
            <a:bodyPr wrap="square" lIns="0" tIns="0" rIns="0" bIns="0" rtlCol="0">
              <a:spAutoFit/>
            </a:bodyPr>
            <a:lstStyle/>
            <a:p>
              <a:pPr algn="ctr">
                <a:spcBef>
                  <a:spcPts val="500"/>
                </a:spcBef>
                <a:spcAft>
                  <a:spcPts val="500"/>
                </a:spcAft>
                <a:buClr>
                  <a:schemeClr val="bg2"/>
                </a:buClr>
              </a:pPr>
              <a:r>
                <a:rPr lang="en-GB" sz="2000" b="1" dirty="0">
                  <a:hlinkClick r:id="rId5"/>
                </a:rPr>
                <a:t>Ipsos Transfer</a:t>
              </a:r>
              <a:endParaRPr lang="en-GB" sz="2000" b="1" dirty="0"/>
            </a:p>
          </p:txBody>
        </p:sp>
      </p:grpSp>
      <p:sp>
        <p:nvSpPr>
          <p:cNvPr id="26" name="Text Placeholder 1"/>
          <p:cNvSpPr>
            <a:spLocks noGrp="1"/>
          </p:cNvSpPr>
          <p:nvPr>
            <p:ph type="body" sz="quarter" idx="14"/>
          </p:nvPr>
        </p:nvSpPr>
        <p:spPr>
          <a:xfrm>
            <a:off x="504000" y="1260351"/>
            <a:ext cx="9031044" cy="430887"/>
          </a:xfrm>
        </p:spPr>
        <p:txBody>
          <a:bodyPr/>
          <a:lstStyle/>
          <a:p>
            <a:r>
              <a:rPr lang="en-GB" dirty="0"/>
              <a:t>Click on the links below to access the full documents</a:t>
            </a:r>
          </a:p>
        </p:txBody>
      </p:sp>
    </p:spTree>
    <p:extLst>
      <p:ext uri="{BB962C8B-B14F-4D97-AF65-F5344CB8AC3E}">
        <p14:creationId xmlns:p14="http://schemas.microsoft.com/office/powerpoint/2010/main" val="4004566956"/>
      </p:ext>
    </p:extLst>
  </p:cSld>
  <p:clrMapOvr>
    <a:masterClrMapping/>
  </p:clrMapOvr>
  <p:transition>
    <p:fade/>
  </p:transition>
</p:sld>
</file>

<file path=ppt/theme/theme1.xml><?xml version="1.0" encoding="utf-8"?>
<a:theme xmlns:a="http://schemas.openxmlformats.org/drawingml/2006/main" name="Presentation - Cerise">
  <a:themeElements>
    <a:clrScheme name="_2016_Ipsos_navy">
      <a:dk1>
        <a:srgbClr val="222223"/>
      </a:dk1>
      <a:lt1>
        <a:sysClr val="window" lastClr="FFFFFF"/>
      </a:lt1>
      <a:dk2>
        <a:srgbClr val="222223"/>
      </a:dk2>
      <a:lt2>
        <a:srgbClr val="1B365D"/>
      </a:lt2>
      <a:accent1>
        <a:srgbClr val="74AA50"/>
      </a:accent1>
      <a:accent2>
        <a:srgbClr val="CB333B"/>
      </a:accent2>
      <a:accent3>
        <a:srgbClr val="888B8D"/>
      </a:accent3>
      <a:accent4>
        <a:srgbClr val="C8C9C7"/>
      </a:accent4>
      <a:accent5>
        <a:srgbClr val="71B2C9"/>
      </a:accent5>
      <a:accent6>
        <a:srgbClr val="1B365D"/>
      </a:accent6>
      <a:hlink>
        <a:srgbClr val="485CC7"/>
      </a:hlink>
      <a:folHlink>
        <a:srgbClr val="00B2A9"/>
      </a:folHlink>
    </a:clrScheme>
    <a:fontScheme name="_Ipsos_Presentation Fonts">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tx1">
            <a:lumMod val="90000"/>
            <a:lumOff val="10000"/>
          </a:schemeClr>
        </a:solidFill>
        <a:ln>
          <a:noFill/>
        </a:ln>
      </a:spPr>
      <a:bodyPr rot="0" spcFirstLastPara="0" vertOverflow="overflow" horzOverflow="overflow" vert="horz" wrap="square" lIns="144000" tIns="72000" rIns="144000" bIns="72000" numCol="1" spcCol="0" rtlCol="0" fromWordArt="0" anchor="ctr" anchorCtr="0" forceAA="0" compatLnSpc="1">
        <a:prstTxWarp prst="textNoShape">
          <a:avLst/>
        </a:prstTxWarp>
        <a:noAutofit/>
      </a:bodyPr>
      <a:lstStyle>
        <a:defPPr>
          <a:lnSpc>
            <a:spcPct val="110000"/>
          </a:lnSpc>
          <a:spcBef>
            <a:spcPts val="300"/>
          </a:spcBef>
          <a:spcAft>
            <a:spcPts val="300"/>
          </a:spcAft>
          <a:buClr>
            <a:schemeClr val="bg2"/>
          </a:buClr>
          <a:defRPr sz="200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spcBef>
            <a:spcPts val="500"/>
          </a:spcBef>
          <a:spcAft>
            <a:spcPts val="500"/>
          </a:spcAft>
          <a:buClr>
            <a:schemeClr val="bg2"/>
          </a:buClr>
          <a:defRPr sz="2600" dirty="0" err="1" smtClean="0"/>
        </a:defPPr>
      </a:lstStyle>
    </a:txDef>
  </a:objectDefaults>
  <a:extraClrSchemeLst/>
  <a:extLst>
    <a:ext uri="{05A4C25C-085E-4340-85A3-A5531E510DB2}">
      <thm15:themeFamily xmlns:thm15="http://schemas.microsoft.com/office/thememl/2012/main" name="_marketing_16-9_ipsosmori_template_2016_v2.potx" id="{0060B03C-A528-4B0D-AED1-8360B512E45A}" vid="{F7283303-63BD-46D7-A3CF-E8EEE6A6CC61}"/>
    </a:ext>
  </a:extLst>
</a:theme>
</file>

<file path=ppt/theme/theme2.xml><?xml version="1.0" encoding="utf-8"?>
<a:theme xmlns:a="http://schemas.openxmlformats.org/drawingml/2006/main" name="Office Theme">
  <a:themeElements>
    <a:clrScheme name="_Ipsos_Black_(Modern)">
      <a:dk1>
        <a:srgbClr val="222223"/>
      </a:dk1>
      <a:lt1>
        <a:sysClr val="window" lastClr="FFFFFF"/>
      </a:lt1>
      <a:dk2>
        <a:srgbClr val="888B8D"/>
      </a:dk2>
      <a:lt2>
        <a:srgbClr val="222223"/>
      </a:lt2>
      <a:accent1>
        <a:srgbClr val="F1BE48"/>
      </a:accent1>
      <a:accent2>
        <a:srgbClr val="888B8D"/>
      </a:accent2>
      <a:accent3>
        <a:srgbClr val="FF585D"/>
      </a:accent3>
      <a:accent4>
        <a:srgbClr val="71B2C9"/>
      </a:accent4>
      <a:accent5>
        <a:srgbClr val="C8C9C7"/>
      </a:accent5>
      <a:accent6>
        <a:srgbClr val="74AA50"/>
      </a:accent6>
      <a:hlink>
        <a:srgbClr val="485CC7"/>
      </a:hlink>
      <a:folHlink>
        <a:srgbClr val="00B2A9"/>
      </a:folHlink>
    </a:clrScheme>
    <a:fontScheme name="_Ipsos Report Fonts">
      <a:majorFont>
        <a:latin typeface="Segoe UI"/>
        <a:ea typeface=""/>
        <a:cs typeface=""/>
      </a:majorFont>
      <a:minorFont>
        <a:latin typeface="Segoe U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_Ipsos_Black_(Modern)">
      <a:dk1>
        <a:srgbClr val="222223"/>
      </a:dk1>
      <a:lt1>
        <a:sysClr val="window" lastClr="FFFFFF"/>
      </a:lt1>
      <a:dk2>
        <a:srgbClr val="888B8D"/>
      </a:dk2>
      <a:lt2>
        <a:srgbClr val="222223"/>
      </a:lt2>
      <a:accent1>
        <a:srgbClr val="F1BE48"/>
      </a:accent1>
      <a:accent2>
        <a:srgbClr val="888B8D"/>
      </a:accent2>
      <a:accent3>
        <a:srgbClr val="FF585D"/>
      </a:accent3>
      <a:accent4>
        <a:srgbClr val="71B2C9"/>
      </a:accent4>
      <a:accent5>
        <a:srgbClr val="C8C9C7"/>
      </a:accent5>
      <a:accent6>
        <a:srgbClr val="74AA50"/>
      </a:accent6>
      <a:hlink>
        <a:srgbClr val="485CC7"/>
      </a:hlink>
      <a:folHlink>
        <a:srgbClr val="00B2A9"/>
      </a:folHlink>
    </a:clrScheme>
    <a:fontScheme name="_Ipsos Report Fonts">
      <a:majorFont>
        <a:latin typeface="Segoe UI"/>
        <a:ea typeface=""/>
        <a:cs typeface=""/>
      </a:majorFont>
      <a:minorFont>
        <a:latin typeface="Segoe U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Lastest marketing ppt template - May 2018</Template>
  <TotalTime>0</TotalTime>
  <Words>1314</Words>
  <Application>Microsoft Office PowerPoint</Application>
  <PresentationFormat>Custom</PresentationFormat>
  <Paragraphs>189</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Geomanist Light</vt:lpstr>
      <vt:lpstr>Segoe UI</vt:lpstr>
      <vt:lpstr>Wingdings</vt:lpstr>
      <vt:lpstr>Presentation - Cerise</vt:lpstr>
      <vt:lpstr>PowerPoint Presentation</vt:lpstr>
      <vt:lpstr>GDPR PROJECT FLOW</vt:lpstr>
      <vt:lpstr>Personal Identifiable Information and Consent</vt:lpstr>
      <vt:lpstr>GDPR PROJECT FLOW</vt:lpstr>
      <vt:lpstr>GDPR PROJECT FLOW</vt:lpstr>
      <vt:lpstr>Appendix – Supplier Data Flow / Considerations</vt:lpstr>
      <vt:lpstr>Appendix – Processes and guidelines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2018-05-16T15:59:04Z</dcterms:created>
  <dcterms:modified xsi:type="dcterms:W3CDTF">2022-10-03T13:30:08Z</dcterms:modified>
</cp:coreProperties>
</file>