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88440" y="401040"/>
            <a:ext cx="6994800" cy="1679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88440" y="2353320"/>
            <a:ext cx="6994800" cy="2782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88440" y="5400360"/>
            <a:ext cx="6994800" cy="2782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88440" y="401040"/>
            <a:ext cx="6994800" cy="1679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88440" y="2353320"/>
            <a:ext cx="3413160" cy="2782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972600" y="2353320"/>
            <a:ext cx="3413160" cy="2782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88440" y="5400360"/>
            <a:ext cx="3413160" cy="2782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972600" y="5400360"/>
            <a:ext cx="3413160" cy="2782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88440" y="401040"/>
            <a:ext cx="6994800" cy="1679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88440" y="2353320"/>
            <a:ext cx="2252160" cy="2782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753640" y="2353320"/>
            <a:ext cx="2252160" cy="2782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5118840" y="2353320"/>
            <a:ext cx="2252160" cy="2782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88440" y="5400360"/>
            <a:ext cx="2252160" cy="2782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753640" y="5400360"/>
            <a:ext cx="2252160" cy="2782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5118840" y="5400360"/>
            <a:ext cx="2252160" cy="2782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88440" y="401040"/>
            <a:ext cx="6994800" cy="1679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88440" y="2353320"/>
            <a:ext cx="6994800" cy="5833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A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88440" y="401040"/>
            <a:ext cx="6994800" cy="1679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88440" y="2353320"/>
            <a:ext cx="6994800" cy="5833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88440" y="401040"/>
            <a:ext cx="6994800" cy="1679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88440" y="2353320"/>
            <a:ext cx="3413160" cy="5833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972600" y="2353320"/>
            <a:ext cx="3413160" cy="5833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88440" y="401040"/>
            <a:ext cx="6994800" cy="1679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88440" y="401040"/>
            <a:ext cx="6994800" cy="778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A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88440" y="401040"/>
            <a:ext cx="6994800" cy="1679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88440" y="2353320"/>
            <a:ext cx="3413160" cy="2782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972600" y="2353320"/>
            <a:ext cx="3413160" cy="5833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88440" y="5400360"/>
            <a:ext cx="3413160" cy="2782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88440" y="401040"/>
            <a:ext cx="6994800" cy="1679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88440" y="2353320"/>
            <a:ext cx="3413160" cy="5833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972600" y="2353320"/>
            <a:ext cx="3413160" cy="2782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972600" y="5400360"/>
            <a:ext cx="3413160" cy="2782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88440" y="401040"/>
            <a:ext cx="6994800" cy="1679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88440" y="2353320"/>
            <a:ext cx="3413160" cy="2782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972600" y="2353320"/>
            <a:ext cx="3413160" cy="2782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88440" y="5400360"/>
            <a:ext cx="6994800" cy="2782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88440" y="401040"/>
            <a:ext cx="6994800" cy="1679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88440" y="2353320"/>
            <a:ext cx="6994800" cy="5833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1"/>
          <p:cNvSpPr/>
          <p:nvPr/>
        </p:nvSpPr>
        <p:spPr>
          <a:xfrm>
            <a:off x="790920" y="919080"/>
            <a:ext cx="2370240" cy="182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1" strike="noStrike" spc="9">
                <a:solidFill>
                  <a:srgbClr val="000000"/>
                </a:solidFill>
                <a:latin typeface="Arial"/>
              </a:rPr>
              <a:t>Connected Outcome Consulting</a:t>
            </a:r>
            <a:endParaRPr lang="en-AU" sz="1200" b="0" strike="noStrike" spc="-1" dirty="0">
              <a:latin typeface="Arial"/>
            </a:endParaRPr>
          </a:p>
        </p:txBody>
      </p:sp>
      <p:sp>
        <p:nvSpPr>
          <p:cNvPr id="39" name="text 1"/>
          <p:cNvSpPr/>
          <p:nvPr/>
        </p:nvSpPr>
        <p:spPr>
          <a:xfrm>
            <a:off x="776520" y="1247760"/>
            <a:ext cx="1031400" cy="648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850" b="0" strike="noStrike" spc="9" dirty="0">
                <a:solidFill>
                  <a:srgbClr val="000000"/>
                </a:solidFill>
                <a:latin typeface="Arial"/>
              </a:rPr>
              <a:t>Jonathan Briggs</a:t>
            </a:r>
            <a:endParaRPr lang="en-AU" sz="85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850" b="0" strike="noStrike" spc="9" dirty="0">
                <a:solidFill>
                  <a:srgbClr val="000000"/>
                </a:solidFill>
                <a:latin typeface="Arial"/>
              </a:rPr>
              <a:t>7</a:t>
            </a:r>
            <a:r>
              <a:rPr lang="en-AU" sz="850" b="0" strike="noStrike" spc="9" dirty="0">
                <a:solidFill>
                  <a:srgbClr val="000000"/>
                </a:solidFill>
                <a:latin typeface="Arial"/>
              </a:rPr>
              <a:t>0A Carrington Road</a:t>
            </a:r>
            <a:endParaRPr lang="en-AU" sz="85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AU" sz="850" b="0" strike="noStrike" spc="9" dirty="0">
                <a:solidFill>
                  <a:srgbClr val="000000"/>
                </a:solidFill>
                <a:latin typeface="Arial"/>
              </a:rPr>
              <a:t>Randwick</a:t>
            </a:r>
            <a:endParaRPr lang="en-AU" sz="85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850" b="0" strike="noStrike" spc="9" dirty="0">
                <a:solidFill>
                  <a:srgbClr val="000000"/>
                </a:solidFill>
                <a:latin typeface="Arial"/>
              </a:rPr>
              <a:t>Sydney, NSW</a:t>
            </a:r>
            <a:endParaRPr lang="en-AU" sz="85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850" b="0" strike="noStrike" spc="9" dirty="0">
                <a:solidFill>
                  <a:srgbClr val="000000"/>
                </a:solidFill>
                <a:latin typeface="Arial"/>
              </a:rPr>
              <a:t>+61 406 488 698</a:t>
            </a:r>
            <a:endParaRPr lang="en-AU" sz="850" b="0" strike="noStrike" spc="-1" dirty="0">
              <a:latin typeface="Arial"/>
            </a:endParaRPr>
          </a:p>
        </p:txBody>
      </p:sp>
      <p:sp>
        <p:nvSpPr>
          <p:cNvPr id="40" name="text 1"/>
          <p:cNvSpPr/>
          <p:nvPr/>
        </p:nvSpPr>
        <p:spPr>
          <a:xfrm>
            <a:off x="5996880" y="923760"/>
            <a:ext cx="1055160" cy="30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1" strike="noStrike" spc="9">
                <a:solidFill>
                  <a:srgbClr val="585858"/>
                </a:solidFill>
                <a:latin typeface="Arial"/>
              </a:rPr>
              <a:t>INVOICE</a:t>
            </a:r>
            <a:endParaRPr lang="en-AU" sz="2000" b="0" strike="noStrike" spc="-1">
              <a:latin typeface="Arial"/>
            </a:endParaRPr>
          </a:p>
        </p:txBody>
      </p:sp>
      <p:sp>
        <p:nvSpPr>
          <p:cNvPr id="41" name="text 1"/>
          <p:cNvSpPr/>
          <p:nvPr/>
        </p:nvSpPr>
        <p:spPr>
          <a:xfrm>
            <a:off x="5458680" y="1671120"/>
            <a:ext cx="152352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 marL="601920" algn="r">
              <a:lnSpc>
                <a:spcPct val="100000"/>
              </a:lnSpc>
            </a:pPr>
            <a:r>
              <a:rPr lang="en-US" sz="800" b="0" strike="noStrike" spc="9">
                <a:solidFill>
                  <a:srgbClr val="000000"/>
                </a:solidFill>
                <a:latin typeface="Arial"/>
              </a:rPr>
              <a:t>INVOICE #</a:t>
            </a:r>
            <a:r>
              <a:rPr lang="en-AU" sz="800" b="0" strike="noStrike" spc="9">
                <a:solidFill>
                  <a:srgbClr val="000000"/>
                </a:solidFill>
                <a:latin typeface="Arial"/>
              </a:rPr>
              <a:t>1605241</a:t>
            </a:r>
            <a:endParaRPr lang="en-AU" sz="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800" b="0" strike="noStrike" spc="9">
                <a:solidFill>
                  <a:srgbClr val="000000"/>
                </a:solidFill>
                <a:latin typeface="Arial"/>
              </a:rPr>
              <a:t>DATE: </a:t>
            </a:r>
            <a:r>
              <a:rPr lang="en-AU" sz="800" b="0" strike="noStrike" spc="9">
                <a:solidFill>
                  <a:srgbClr val="000000"/>
                </a:solidFill>
                <a:latin typeface="Arial"/>
              </a:rPr>
              <a:t>16</a:t>
            </a:r>
            <a:r>
              <a:rPr lang="en-AU" sz="800" b="0" strike="noStrike" spc="9" baseline="33000">
                <a:solidFill>
                  <a:srgbClr val="000000"/>
                </a:solidFill>
                <a:latin typeface="Arial"/>
              </a:rPr>
              <a:t>th</a:t>
            </a:r>
            <a:r>
              <a:rPr lang="en-AU" sz="800" b="0" strike="noStrike" spc="9">
                <a:solidFill>
                  <a:srgbClr val="000000"/>
                </a:solidFill>
                <a:latin typeface="Arial"/>
              </a:rPr>
              <a:t> May, 2024</a:t>
            </a:r>
            <a:endParaRPr lang="en-AU" sz="800" b="0" strike="noStrike" spc="-1">
              <a:latin typeface="Arial"/>
            </a:endParaRPr>
          </a:p>
        </p:txBody>
      </p:sp>
      <p:sp>
        <p:nvSpPr>
          <p:cNvPr id="42" name="text 1"/>
          <p:cNvSpPr/>
          <p:nvPr/>
        </p:nvSpPr>
        <p:spPr>
          <a:xfrm>
            <a:off x="770759" y="2065320"/>
            <a:ext cx="3035881" cy="39241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 anchor="t">
            <a:spAutoFit/>
          </a:bodyPr>
          <a:lstStyle/>
          <a:p>
            <a:r>
              <a:rPr lang="en-US" sz="850" spc="9" dirty="0">
                <a:solidFill>
                  <a:srgbClr val="000000"/>
                </a:solidFill>
                <a:latin typeface="Arial"/>
              </a:rPr>
              <a:t>Market Xcel Data Matrix </a:t>
            </a:r>
            <a:r>
              <a:rPr lang="en-US" sz="850" spc="9" dirty="0" err="1">
                <a:solidFill>
                  <a:srgbClr val="000000"/>
                </a:solidFill>
                <a:latin typeface="Arial"/>
              </a:rPr>
              <a:t>Pte.Ltd</a:t>
            </a:r>
            <a:r>
              <a:rPr lang="en-US" sz="850" spc="9" dirty="0">
                <a:solidFill>
                  <a:srgbClr val="000000"/>
                </a:solidFill>
                <a:latin typeface="Arial"/>
              </a:rPr>
              <a:t>.</a:t>
            </a:r>
          </a:p>
          <a:p>
            <a:r>
              <a:rPr lang="en-US" sz="850" spc="9" dirty="0">
                <a:solidFill>
                  <a:srgbClr val="000000"/>
                </a:solidFill>
                <a:latin typeface="Arial"/>
              </a:rPr>
              <a:t>190 Middle Road, #12 - 07</a:t>
            </a:r>
          </a:p>
          <a:p>
            <a:r>
              <a:rPr lang="en-IN" sz="850" spc="9" dirty="0">
                <a:solidFill>
                  <a:srgbClr val="000000"/>
                </a:solidFill>
                <a:latin typeface="Arial"/>
              </a:rPr>
              <a:t>Fortune Centre, Singapore, 188979</a:t>
            </a:r>
            <a:endParaRPr lang="en-AU" sz="850" spc="9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text 1"/>
          <p:cNvSpPr/>
          <p:nvPr/>
        </p:nvSpPr>
        <p:spPr>
          <a:xfrm>
            <a:off x="3977640" y="2065320"/>
            <a:ext cx="253800" cy="121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800" b="1" strike="noStrike" spc="9">
                <a:solidFill>
                  <a:srgbClr val="000000"/>
                </a:solidFill>
                <a:latin typeface="Arial"/>
              </a:rPr>
              <a:t>FOR:</a:t>
            </a:r>
            <a:endParaRPr lang="en-AU" sz="800" b="0" strike="noStrike" spc="-1">
              <a:latin typeface="Arial"/>
            </a:endParaRPr>
          </a:p>
        </p:txBody>
      </p:sp>
      <p:sp>
        <p:nvSpPr>
          <p:cNvPr id="45" name="text 1"/>
          <p:cNvSpPr/>
          <p:nvPr/>
        </p:nvSpPr>
        <p:spPr>
          <a:xfrm>
            <a:off x="3965760" y="2368080"/>
            <a:ext cx="799920" cy="259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850" b="0" strike="noStrike" spc="9">
                <a:solidFill>
                  <a:srgbClr val="000000"/>
                </a:solidFill>
                <a:latin typeface="Arial"/>
              </a:rPr>
              <a:t>Jonathan Briggs</a:t>
            </a:r>
            <a:endParaRPr lang="en-AU" sz="8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AU" sz="850" b="0" strike="noStrike" spc="9">
                <a:solidFill>
                  <a:srgbClr val="000000"/>
                </a:solidFill>
                <a:latin typeface="Arial"/>
              </a:rPr>
              <a:t>Consultant</a:t>
            </a:r>
            <a:endParaRPr lang="en-AU" sz="850" b="0" strike="noStrike" spc="-1">
              <a:latin typeface="Arial"/>
            </a:endParaRPr>
          </a:p>
        </p:txBody>
      </p:sp>
      <p:sp>
        <p:nvSpPr>
          <p:cNvPr id="46" name="text 1"/>
          <p:cNvSpPr/>
          <p:nvPr/>
        </p:nvSpPr>
        <p:spPr>
          <a:xfrm>
            <a:off x="2152080" y="3190320"/>
            <a:ext cx="713520" cy="121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800" b="1" strike="noStrike" spc="9">
                <a:solidFill>
                  <a:srgbClr val="000000"/>
                </a:solidFill>
                <a:latin typeface="Arial"/>
              </a:rPr>
              <a:t>DESCRIPTION</a:t>
            </a:r>
            <a:endParaRPr lang="en-AU" sz="800" b="0" strike="noStrike" spc="-1">
              <a:latin typeface="Arial"/>
            </a:endParaRPr>
          </a:p>
        </p:txBody>
      </p:sp>
      <p:sp>
        <p:nvSpPr>
          <p:cNvPr id="47" name="text 1"/>
          <p:cNvSpPr/>
          <p:nvPr/>
        </p:nvSpPr>
        <p:spPr>
          <a:xfrm>
            <a:off x="4590000" y="3190320"/>
            <a:ext cx="374040" cy="121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800" b="1" strike="noStrike" spc="9">
                <a:solidFill>
                  <a:srgbClr val="000000"/>
                </a:solidFill>
                <a:latin typeface="Arial"/>
              </a:rPr>
              <a:t>HOURS</a:t>
            </a:r>
            <a:endParaRPr lang="en-AU" sz="800" b="0" strike="noStrike" spc="-1">
              <a:latin typeface="Arial"/>
            </a:endParaRPr>
          </a:p>
        </p:txBody>
      </p:sp>
      <p:sp>
        <p:nvSpPr>
          <p:cNvPr id="48" name="text 1"/>
          <p:cNvSpPr/>
          <p:nvPr/>
        </p:nvSpPr>
        <p:spPr>
          <a:xfrm>
            <a:off x="5632560" y="3190320"/>
            <a:ext cx="275040" cy="121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800" b="1" strike="noStrike" spc="9">
                <a:solidFill>
                  <a:srgbClr val="000000"/>
                </a:solidFill>
                <a:latin typeface="Arial"/>
              </a:rPr>
              <a:t>RATE</a:t>
            </a:r>
            <a:endParaRPr lang="en-AU" sz="800" b="0" strike="noStrike" spc="-1">
              <a:latin typeface="Arial"/>
            </a:endParaRPr>
          </a:p>
        </p:txBody>
      </p:sp>
      <p:sp>
        <p:nvSpPr>
          <p:cNvPr id="49" name="text 1"/>
          <p:cNvSpPr/>
          <p:nvPr/>
        </p:nvSpPr>
        <p:spPr>
          <a:xfrm>
            <a:off x="6471360" y="3190320"/>
            <a:ext cx="454680" cy="121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800" b="1" strike="noStrike" spc="9">
                <a:solidFill>
                  <a:srgbClr val="000000"/>
                </a:solidFill>
                <a:latin typeface="Arial"/>
              </a:rPr>
              <a:t>AMOUNT</a:t>
            </a:r>
            <a:endParaRPr lang="en-AU" sz="800" b="0" strike="noStrike" spc="-1">
              <a:latin typeface="Arial"/>
            </a:endParaRPr>
          </a:p>
        </p:txBody>
      </p:sp>
      <p:sp>
        <p:nvSpPr>
          <p:cNvPr id="50" name="object 1"/>
          <p:cNvSpPr/>
          <p:nvPr/>
        </p:nvSpPr>
        <p:spPr>
          <a:xfrm>
            <a:off x="686160" y="31298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51" name="object 2"/>
          <p:cNvSpPr/>
          <p:nvPr/>
        </p:nvSpPr>
        <p:spPr>
          <a:xfrm>
            <a:off x="686160" y="3112200"/>
            <a:ext cx="4680" cy="17280"/>
          </a:xfrm>
          <a:custGeom>
            <a:avLst/>
            <a:gdLst>
              <a:gd name="textAreaLeft" fmla="*/ 0 w 4680"/>
              <a:gd name="textAreaRight" fmla="*/ 5040 w 4680"/>
              <a:gd name="textAreaTop" fmla="*/ 0 h 17280"/>
              <a:gd name="textAreaBottom" fmla="*/ 17640 h 17280"/>
            </a:gdLst>
            <a:ahLst/>
            <a:cxnLst/>
            <a:rect l="textAreaLeft" t="textAreaTop" r="textAreaRight" b="textAreaBottom"/>
            <a:pathLst>
              <a:path w="5080" h="17780">
                <a:moveTo>
                  <a:pt x="0" y="17780"/>
                </a:moveTo>
                <a:lnTo>
                  <a:pt x="0" y="0"/>
                </a:lnTo>
                <a:lnTo>
                  <a:pt x="5080" y="0"/>
                </a:lnTo>
                <a:lnTo>
                  <a:pt x="5080" y="17780"/>
                </a:lnTo>
                <a:lnTo>
                  <a:pt x="0" y="177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52" name="object 3"/>
          <p:cNvSpPr/>
          <p:nvPr/>
        </p:nvSpPr>
        <p:spPr>
          <a:xfrm>
            <a:off x="691200" y="3112200"/>
            <a:ext cx="3607560" cy="17280"/>
          </a:xfrm>
          <a:custGeom>
            <a:avLst/>
            <a:gdLst>
              <a:gd name="textAreaLeft" fmla="*/ 0 w 3607560"/>
              <a:gd name="textAreaRight" fmla="*/ 3607920 w 3607560"/>
              <a:gd name="textAreaTop" fmla="*/ 0 h 17280"/>
              <a:gd name="textAreaBottom" fmla="*/ 17640 h 17280"/>
            </a:gdLst>
            <a:ahLst/>
            <a:cxnLst/>
            <a:rect l="textAreaLeft" t="textAreaTop" r="textAreaRight" b="textAreaBottom"/>
            <a:pathLst>
              <a:path w="3607815" h="17780">
                <a:moveTo>
                  <a:pt x="0" y="17780"/>
                </a:moveTo>
                <a:lnTo>
                  <a:pt x="0" y="0"/>
                </a:lnTo>
                <a:lnTo>
                  <a:pt x="3607816" y="0"/>
                </a:lnTo>
                <a:lnTo>
                  <a:pt x="3607816" y="17780"/>
                </a:lnTo>
                <a:lnTo>
                  <a:pt x="0" y="177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53" name="object 4"/>
          <p:cNvSpPr/>
          <p:nvPr/>
        </p:nvSpPr>
        <p:spPr>
          <a:xfrm>
            <a:off x="4299120" y="31298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54" name="object 5"/>
          <p:cNvSpPr/>
          <p:nvPr/>
        </p:nvSpPr>
        <p:spPr>
          <a:xfrm>
            <a:off x="4299120" y="3112200"/>
            <a:ext cx="17280" cy="17280"/>
          </a:xfrm>
          <a:custGeom>
            <a:avLst/>
            <a:gdLst>
              <a:gd name="textAreaLeft" fmla="*/ 0 w 17280"/>
              <a:gd name="textAreaRight" fmla="*/ 17640 w 17280"/>
              <a:gd name="textAreaTop" fmla="*/ 0 h 17280"/>
              <a:gd name="textAreaBottom" fmla="*/ 17640 h 17280"/>
            </a:gdLst>
            <a:ahLst/>
            <a:cxnLst/>
            <a:rect l="textAreaLeft" t="textAreaTop" r="textAreaRight" b="textAreaBottom"/>
            <a:pathLst>
              <a:path w="17780" h="17780">
                <a:moveTo>
                  <a:pt x="0" y="17780"/>
                </a:moveTo>
                <a:lnTo>
                  <a:pt x="0" y="0"/>
                </a:lnTo>
                <a:lnTo>
                  <a:pt x="17780" y="0"/>
                </a:lnTo>
                <a:lnTo>
                  <a:pt x="17780" y="17780"/>
                </a:lnTo>
                <a:lnTo>
                  <a:pt x="0" y="177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55" name="object 6"/>
          <p:cNvSpPr/>
          <p:nvPr/>
        </p:nvSpPr>
        <p:spPr>
          <a:xfrm>
            <a:off x="4316760" y="3112200"/>
            <a:ext cx="906840" cy="17280"/>
          </a:xfrm>
          <a:custGeom>
            <a:avLst/>
            <a:gdLst>
              <a:gd name="textAreaLeft" fmla="*/ 0 w 906840"/>
              <a:gd name="textAreaRight" fmla="*/ 907200 w 906840"/>
              <a:gd name="textAreaTop" fmla="*/ 0 h 17280"/>
              <a:gd name="textAreaBottom" fmla="*/ 17640 h 17280"/>
            </a:gdLst>
            <a:ahLst/>
            <a:cxnLst/>
            <a:rect l="textAreaLeft" t="textAreaTop" r="textAreaRight" b="textAreaBottom"/>
            <a:pathLst>
              <a:path w="907097" h="17780">
                <a:moveTo>
                  <a:pt x="0" y="17780"/>
                </a:moveTo>
                <a:lnTo>
                  <a:pt x="0" y="0"/>
                </a:lnTo>
                <a:lnTo>
                  <a:pt x="907097" y="0"/>
                </a:lnTo>
                <a:lnTo>
                  <a:pt x="907097" y="17780"/>
                </a:lnTo>
                <a:lnTo>
                  <a:pt x="0" y="177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56" name="object 7"/>
          <p:cNvSpPr/>
          <p:nvPr/>
        </p:nvSpPr>
        <p:spPr>
          <a:xfrm>
            <a:off x="5223960" y="31298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57" name="object 8"/>
          <p:cNvSpPr/>
          <p:nvPr/>
        </p:nvSpPr>
        <p:spPr>
          <a:xfrm>
            <a:off x="5223960" y="3112200"/>
            <a:ext cx="17280" cy="17280"/>
          </a:xfrm>
          <a:custGeom>
            <a:avLst/>
            <a:gdLst>
              <a:gd name="textAreaLeft" fmla="*/ 0 w 17280"/>
              <a:gd name="textAreaRight" fmla="*/ 17640 w 17280"/>
              <a:gd name="textAreaTop" fmla="*/ 0 h 17280"/>
              <a:gd name="textAreaBottom" fmla="*/ 17640 h 17280"/>
            </a:gdLst>
            <a:ahLst/>
            <a:cxnLst/>
            <a:rect l="textAreaLeft" t="textAreaTop" r="textAreaRight" b="textAreaBottom"/>
            <a:pathLst>
              <a:path w="17780" h="17780">
                <a:moveTo>
                  <a:pt x="0" y="17780"/>
                </a:moveTo>
                <a:lnTo>
                  <a:pt x="0" y="0"/>
                </a:lnTo>
                <a:lnTo>
                  <a:pt x="17780" y="0"/>
                </a:lnTo>
                <a:lnTo>
                  <a:pt x="17780" y="17780"/>
                </a:lnTo>
                <a:lnTo>
                  <a:pt x="0" y="177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58" name="object 9"/>
          <p:cNvSpPr/>
          <p:nvPr/>
        </p:nvSpPr>
        <p:spPr>
          <a:xfrm>
            <a:off x="5241600" y="3112200"/>
            <a:ext cx="1041480" cy="17280"/>
          </a:xfrm>
          <a:custGeom>
            <a:avLst/>
            <a:gdLst>
              <a:gd name="textAreaLeft" fmla="*/ 0 w 1041480"/>
              <a:gd name="textAreaRight" fmla="*/ 1041840 w 1041480"/>
              <a:gd name="textAreaTop" fmla="*/ 0 h 17280"/>
              <a:gd name="textAreaBottom" fmla="*/ 17640 h 17280"/>
            </a:gdLst>
            <a:ahLst/>
            <a:cxnLst/>
            <a:rect l="textAreaLeft" t="textAreaTop" r="textAreaRight" b="textAreaBottom"/>
            <a:pathLst>
              <a:path w="1041717" h="17780">
                <a:moveTo>
                  <a:pt x="0" y="17780"/>
                </a:moveTo>
                <a:lnTo>
                  <a:pt x="0" y="0"/>
                </a:lnTo>
                <a:lnTo>
                  <a:pt x="1041717" y="0"/>
                </a:lnTo>
                <a:lnTo>
                  <a:pt x="1041717" y="17780"/>
                </a:lnTo>
                <a:lnTo>
                  <a:pt x="0" y="177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59" name="object 10"/>
          <p:cNvSpPr/>
          <p:nvPr/>
        </p:nvSpPr>
        <p:spPr>
          <a:xfrm>
            <a:off x="6283440" y="31298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60" name="object 11"/>
          <p:cNvSpPr/>
          <p:nvPr/>
        </p:nvSpPr>
        <p:spPr>
          <a:xfrm>
            <a:off x="6283440" y="3112200"/>
            <a:ext cx="17280" cy="17280"/>
          </a:xfrm>
          <a:custGeom>
            <a:avLst/>
            <a:gdLst>
              <a:gd name="textAreaLeft" fmla="*/ 0 w 17280"/>
              <a:gd name="textAreaRight" fmla="*/ 17640 w 17280"/>
              <a:gd name="textAreaTop" fmla="*/ 0 h 17280"/>
              <a:gd name="textAreaBottom" fmla="*/ 17640 h 17280"/>
            </a:gdLst>
            <a:ahLst/>
            <a:cxnLst/>
            <a:rect l="textAreaLeft" t="textAreaTop" r="textAreaRight" b="textAreaBottom"/>
            <a:pathLst>
              <a:path w="17780" h="17780">
                <a:moveTo>
                  <a:pt x="0" y="17780"/>
                </a:moveTo>
                <a:lnTo>
                  <a:pt x="0" y="0"/>
                </a:lnTo>
                <a:lnTo>
                  <a:pt x="17780" y="0"/>
                </a:lnTo>
                <a:lnTo>
                  <a:pt x="17780" y="17780"/>
                </a:lnTo>
                <a:lnTo>
                  <a:pt x="0" y="177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61" name="object 12"/>
          <p:cNvSpPr/>
          <p:nvPr/>
        </p:nvSpPr>
        <p:spPr>
          <a:xfrm>
            <a:off x="6301080" y="3112200"/>
            <a:ext cx="782280" cy="17280"/>
          </a:xfrm>
          <a:custGeom>
            <a:avLst/>
            <a:gdLst>
              <a:gd name="textAreaLeft" fmla="*/ 0 w 782280"/>
              <a:gd name="textAreaRight" fmla="*/ 782640 w 782280"/>
              <a:gd name="textAreaTop" fmla="*/ 0 h 17280"/>
              <a:gd name="textAreaBottom" fmla="*/ 17640 h 17280"/>
            </a:gdLst>
            <a:ahLst/>
            <a:cxnLst/>
            <a:rect l="textAreaLeft" t="textAreaTop" r="textAreaRight" b="textAreaBottom"/>
            <a:pathLst>
              <a:path w="782638" h="17780">
                <a:moveTo>
                  <a:pt x="0" y="17780"/>
                </a:moveTo>
                <a:lnTo>
                  <a:pt x="0" y="0"/>
                </a:lnTo>
                <a:lnTo>
                  <a:pt x="782638" y="0"/>
                </a:lnTo>
                <a:lnTo>
                  <a:pt x="782638" y="17780"/>
                </a:lnTo>
                <a:lnTo>
                  <a:pt x="0" y="177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62" name="object 13"/>
          <p:cNvSpPr/>
          <p:nvPr/>
        </p:nvSpPr>
        <p:spPr>
          <a:xfrm>
            <a:off x="7083720" y="31298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79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63" name="object 14"/>
          <p:cNvSpPr/>
          <p:nvPr/>
        </p:nvSpPr>
        <p:spPr>
          <a:xfrm>
            <a:off x="7083720" y="3112200"/>
            <a:ext cx="4680" cy="17280"/>
          </a:xfrm>
          <a:custGeom>
            <a:avLst/>
            <a:gdLst>
              <a:gd name="textAreaLeft" fmla="*/ 0 w 4680"/>
              <a:gd name="textAreaRight" fmla="*/ 5040 w 4680"/>
              <a:gd name="textAreaTop" fmla="*/ 0 h 17280"/>
              <a:gd name="textAreaBottom" fmla="*/ 17640 h 17280"/>
            </a:gdLst>
            <a:ahLst/>
            <a:cxnLst/>
            <a:rect l="textAreaLeft" t="textAreaTop" r="textAreaRight" b="textAreaBottom"/>
            <a:pathLst>
              <a:path w="5079" h="17780">
                <a:moveTo>
                  <a:pt x="0" y="17780"/>
                </a:moveTo>
                <a:lnTo>
                  <a:pt x="0" y="0"/>
                </a:lnTo>
                <a:lnTo>
                  <a:pt x="5080" y="0"/>
                </a:lnTo>
                <a:lnTo>
                  <a:pt x="5080" y="17780"/>
                </a:lnTo>
                <a:lnTo>
                  <a:pt x="0" y="177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64" name="object 15"/>
          <p:cNvSpPr/>
          <p:nvPr/>
        </p:nvSpPr>
        <p:spPr>
          <a:xfrm>
            <a:off x="686160" y="315792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1137">
                <a:moveTo>
                  <a:pt x="0" y="211137"/>
                </a:moveTo>
                <a:lnTo>
                  <a:pt x="0" y="0"/>
                </a:lnTo>
                <a:lnTo>
                  <a:pt x="5080" y="0"/>
                </a:lnTo>
                <a:lnTo>
                  <a:pt x="5080" y="211137"/>
                </a:lnTo>
                <a:lnTo>
                  <a:pt x="0" y="211137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65" name="object 16"/>
          <p:cNvSpPr/>
          <p:nvPr/>
        </p:nvSpPr>
        <p:spPr>
          <a:xfrm>
            <a:off x="4299120" y="315792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1137">
                <a:moveTo>
                  <a:pt x="0" y="211137"/>
                </a:moveTo>
                <a:lnTo>
                  <a:pt x="0" y="0"/>
                </a:lnTo>
                <a:lnTo>
                  <a:pt x="5080" y="0"/>
                </a:lnTo>
                <a:lnTo>
                  <a:pt x="5080" y="211137"/>
                </a:lnTo>
                <a:lnTo>
                  <a:pt x="0" y="211137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66" name="object 17"/>
          <p:cNvSpPr/>
          <p:nvPr/>
        </p:nvSpPr>
        <p:spPr>
          <a:xfrm>
            <a:off x="5223960" y="315792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1137">
                <a:moveTo>
                  <a:pt x="0" y="211137"/>
                </a:moveTo>
                <a:lnTo>
                  <a:pt x="0" y="0"/>
                </a:lnTo>
                <a:lnTo>
                  <a:pt x="5080" y="0"/>
                </a:lnTo>
                <a:lnTo>
                  <a:pt x="5080" y="211137"/>
                </a:lnTo>
                <a:lnTo>
                  <a:pt x="0" y="211137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67" name="object 18"/>
          <p:cNvSpPr/>
          <p:nvPr/>
        </p:nvSpPr>
        <p:spPr>
          <a:xfrm>
            <a:off x="6283440" y="315792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1137">
                <a:moveTo>
                  <a:pt x="0" y="211137"/>
                </a:moveTo>
                <a:lnTo>
                  <a:pt x="0" y="0"/>
                </a:lnTo>
                <a:lnTo>
                  <a:pt x="5080" y="0"/>
                </a:lnTo>
                <a:lnTo>
                  <a:pt x="5080" y="211137"/>
                </a:lnTo>
                <a:lnTo>
                  <a:pt x="0" y="211137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68" name="object 19"/>
          <p:cNvSpPr/>
          <p:nvPr/>
        </p:nvSpPr>
        <p:spPr>
          <a:xfrm>
            <a:off x="7083720" y="315792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79" h="211137">
                <a:moveTo>
                  <a:pt x="0" y="211137"/>
                </a:moveTo>
                <a:lnTo>
                  <a:pt x="0" y="0"/>
                </a:lnTo>
                <a:lnTo>
                  <a:pt x="5080" y="0"/>
                </a:lnTo>
                <a:lnTo>
                  <a:pt x="5080" y="211137"/>
                </a:lnTo>
                <a:lnTo>
                  <a:pt x="0" y="211137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69" name="object 20"/>
          <p:cNvSpPr/>
          <p:nvPr/>
        </p:nvSpPr>
        <p:spPr>
          <a:xfrm>
            <a:off x="686160" y="3368880"/>
            <a:ext cx="4680" cy="32760"/>
          </a:xfrm>
          <a:custGeom>
            <a:avLst/>
            <a:gdLst>
              <a:gd name="textAreaLeft" fmla="*/ 0 w 4680"/>
              <a:gd name="textAreaRight" fmla="*/ 5040 w 4680"/>
              <a:gd name="textAreaTop" fmla="*/ 0 h 32760"/>
              <a:gd name="textAreaBottom" fmla="*/ 33120 h 32760"/>
            </a:gdLst>
            <a:ahLst/>
            <a:cxnLst/>
            <a:rect l="textAreaLeft" t="textAreaTop" r="textAreaRight" b="textAreaBottom"/>
            <a:pathLst>
              <a:path w="5080" h="33020">
                <a:moveTo>
                  <a:pt x="0" y="33020"/>
                </a:moveTo>
                <a:lnTo>
                  <a:pt x="0" y="0"/>
                </a:lnTo>
                <a:lnTo>
                  <a:pt x="5080" y="0"/>
                </a:lnTo>
                <a:lnTo>
                  <a:pt x="5080" y="33020"/>
                </a:lnTo>
                <a:lnTo>
                  <a:pt x="0" y="330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70" name="object 21"/>
          <p:cNvSpPr/>
          <p:nvPr/>
        </p:nvSpPr>
        <p:spPr>
          <a:xfrm>
            <a:off x="691200" y="3368880"/>
            <a:ext cx="3607560" cy="4680"/>
          </a:xfrm>
          <a:custGeom>
            <a:avLst/>
            <a:gdLst>
              <a:gd name="textAreaLeft" fmla="*/ 0 w 3607560"/>
              <a:gd name="textAreaRight" fmla="*/ 3607920 w 3607560"/>
              <a:gd name="textAreaTop" fmla="*/ 0 h 4680"/>
              <a:gd name="textAreaBottom" fmla="*/ 5040 h 4680"/>
            </a:gdLst>
            <a:ahLst/>
            <a:cxnLst/>
            <a:rect l="textAreaLeft" t="textAreaTop" r="textAreaRight" b="textAreaBottom"/>
            <a:pathLst>
              <a:path w="3607815" h="5080">
                <a:moveTo>
                  <a:pt x="0" y="5081"/>
                </a:moveTo>
                <a:lnTo>
                  <a:pt x="0" y="0"/>
                </a:lnTo>
                <a:lnTo>
                  <a:pt x="3607816" y="0"/>
                </a:lnTo>
                <a:lnTo>
                  <a:pt x="3607816" y="5081"/>
                </a:lnTo>
                <a:lnTo>
                  <a:pt x="0" y="508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71" name="object 22"/>
          <p:cNvSpPr/>
          <p:nvPr/>
        </p:nvSpPr>
        <p:spPr>
          <a:xfrm>
            <a:off x="4299120" y="3368880"/>
            <a:ext cx="4680" cy="32760"/>
          </a:xfrm>
          <a:custGeom>
            <a:avLst/>
            <a:gdLst>
              <a:gd name="textAreaLeft" fmla="*/ 0 w 4680"/>
              <a:gd name="textAreaRight" fmla="*/ 5040 w 4680"/>
              <a:gd name="textAreaTop" fmla="*/ 0 h 32760"/>
              <a:gd name="textAreaBottom" fmla="*/ 33120 h 32760"/>
            </a:gdLst>
            <a:ahLst/>
            <a:cxnLst/>
            <a:rect l="textAreaLeft" t="textAreaTop" r="textAreaRight" b="textAreaBottom"/>
            <a:pathLst>
              <a:path w="5080" h="33020">
                <a:moveTo>
                  <a:pt x="0" y="33020"/>
                </a:moveTo>
                <a:lnTo>
                  <a:pt x="0" y="0"/>
                </a:lnTo>
                <a:lnTo>
                  <a:pt x="5080" y="0"/>
                </a:lnTo>
                <a:lnTo>
                  <a:pt x="5080" y="33020"/>
                </a:lnTo>
                <a:lnTo>
                  <a:pt x="0" y="330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72" name="object 23"/>
          <p:cNvSpPr/>
          <p:nvPr/>
        </p:nvSpPr>
        <p:spPr>
          <a:xfrm>
            <a:off x="4304160" y="3368880"/>
            <a:ext cx="919440" cy="4680"/>
          </a:xfrm>
          <a:custGeom>
            <a:avLst/>
            <a:gdLst>
              <a:gd name="textAreaLeft" fmla="*/ 0 w 919440"/>
              <a:gd name="textAreaRight" fmla="*/ 919800 w 919440"/>
              <a:gd name="textAreaTop" fmla="*/ 0 h 4680"/>
              <a:gd name="textAreaBottom" fmla="*/ 5040 h 4680"/>
            </a:gdLst>
            <a:ahLst/>
            <a:cxnLst/>
            <a:rect l="textAreaLeft" t="textAreaTop" r="textAreaRight" b="textAreaBottom"/>
            <a:pathLst>
              <a:path w="919797" h="5080">
                <a:moveTo>
                  <a:pt x="0" y="5081"/>
                </a:moveTo>
                <a:lnTo>
                  <a:pt x="0" y="0"/>
                </a:lnTo>
                <a:lnTo>
                  <a:pt x="919797" y="0"/>
                </a:lnTo>
                <a:lnTo>
                  <a:pt x="919797" y="5081"/>
                </a:lnTo>
                <a:lnTo>
                  <a:pt x="0" y="508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73" name="object 24"/>
          <p:cNvSpPr/>
          <p:nvPr/>
        </p:nvSpPr>
        <p:spPr>
          <a:xfrm>
            <a:off x="5223960" y="3368880"/>
            <a:ext cx="4680" cy="32760"/>
          </a:xfrm>
          <a:custGeom>
            <a:avLst/>
            <a:gdLst>
              <a:gd name="textAreaLeft" fmla="*/ 0 w 4680"/>
              <a:gd name="textAreaRight" fmla="*/ 5040 w 4680"/>
              <a:gd name="textAreaTop" fmla="*/ 0 h 32760"/>
              <a:gd name="textAreaBottom" fmla="*/ 33120 h 32760"/>
            </a:gdLst>
            <a:ahLst/>
            <a:cxnLst/>
            <a:rect l="textAreaLeft" t="textAreaTop" r="textAreaRight" b="textAreaBottom"/>
            <a:pathLst>
              <a:path w="5080" h="33020">
                <a:moveTo>
                  <a:pt x="0" y="33020"/>
                </a:moveTo>
                <a:lnTo>
                  <a:pt x="0" y="0"/>
                </a:lnTo>
                <a:lnTo>
                  <a:pt x="5080" y="0"/>
                </a:lnTo>
                <a:lnTo>
                  <a:pt x="5080" y="33020"/>
                </a:lnTo>
                <a:lnTo>
                  <a:pt x="0" y="330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74" name="object 25"/>
          <p:cNvSpPr/>
          <p:nvPr/>
        </p:nvSpPr>
        <p:spPr>
          <a:xfrm>
            <a:off x="5229000" y="3368880"/>
            <a:ext cx="1054080" cy="4680"/>
          </a:xfrm>
          <a:custGeom>
            <a:avLst/>
            <a:gdLst>
              <a:gd name="textAreaLeft" fmla="*/ 0 w 1054080"/>
              <a:gd name="textAreaRight" fmla="*/ 1054440 w 1054080"/>
              <a:gd name="textAreaTop" fmla="*/ 0 h 4680"/>
              <a:gd name="textAreaBottom" fmla="*/ 5040 h 4680"/>
            </a:gdLst>
            <a:ahLst/>
            <a:cxnLst/>
            <a:rect l="textAreaLeft" t="textAreaTop" r="textAreaRight" b="textAreaBottom"/>
            <a:pathLst>
              <a:path w="1054417" h="5080">
                <a:moveTo>
                  <a:pt x="0" y="5081"/>
                </a:moveTo>
                <a:lnTo>
                  <a:pt x="0" y="0"/>
                </a:lnTo>
                <a:lnTo>
                  <a:pt x="1054417" y="0"/>
                </a:lnTo>
                <a:lnTo>
                  <a:pt x="1054417" y="5081"/>
                </a:lnTo>
                <a:lnTo>
                  <a:pt x="0" y="508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75" name="object 26"/>
          <p:cNvSpPr/>
          <p:nvPr/>
        </p:nvSpPr>
        <p:spPr>
          <a:xfrm>
            <a:off x="6283440" y="3368880"/>
            <a:ext cx="4680" cy="32760"/>
          </a:xfrm>
          <a:custGeom>
            <a:avLst/>
            <a:gdLst>
              <a:gd name="textAreaLeft" fmla="*/ 0 w 4680"/>
              <a:gd name="textAreaRight" fmla="*/ 5040 w 4680"/>
              <a:gd name="textAreaTop" fmla="*/ 0 h 32760"/>
              <a:gd name="textAreaBottom" fmla="*/ 33120 h 32760"/>
            </a:gdLst>
            <a:ahLst/>
            <a:cxnLst/>
            <a:rect l="textAreaLeft" t="textAreaTop" r="textAreaRight" b="textAreaBottom"/>
            <a:pathLst>
              <a:path w="5080" h="33020">
                <a:moveTo>
                  <a:pt x="0" y="33020"/>
                </a:moveTo>
                <a:lnTo>
                  <a:pt x="0" y="0"/>
                </a:lnTo>
                <a:lnTo>
                  <a:pt x="5080" y="0"/>
                </a:lnTo>
                <a:lnTo>
                  <a:pt x="5080" y="33020"/>
                </a:lnTo>
                <a:lnTo>
                  <a:pt x="0" y="330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76" name="object 27"/>
          <p:cNvSpPr/>
          <p:nvPr/>
        </p:nvSpPr>
        <p:spPr>
          <a:xfrm>
            <a:off x="6288480" y="3368880"/>
            <a:ext cx="794880" cy="4680"/>
          </a:xfrm>
          <a:custGeom>
            <a:avLst/>
            <a:gdLst>
              <a:gd name="textAreaLeft" fmla="*/ 0 w 794880"/>
              <a:gd name="textAreaRight" fmla="*/ 795240 w 794880"/>
              <a:gd name="textAreaTop" fmla="*/ 0 h 4680"/>
              <a:gd name="textAreaBottom" fmla="*/ 5040 h 4680"/>
            </a:gdLst>
            <a:ahLst/>
            <a:cxnLst/>
            <a:rect l="textAreaLeft" t="textAreaTop" r="textAreaRight" b="textAreaBottom"/>
            <a:pathLst>
              <a:path w="795338" h="5080">
                <a:moveTo>
                  <a:pt x="0" y="5081"/>
                </a:moveTo>
                <a:lnTo>
                  <a:pt x="0" y="0"/>
                </a:lnTo>
                <a:lnTo>
                  <a:pt x="795338" y="0"/>
                </a:lnTo>
                <a:lnTo>
                  <a:pt x="795338" y="5081"/>
                </a:lnTo>
                <a:lnTo>
                  <a:pt x="0" y="508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77" name="object 28"/>
          <p:cNvSpPr/>
          <p:nvPr/>
        </p:nvSpPr>
        <p:spPr>
          <a:xfrm>
            <a:off x="7083720" y="3368880"/>
            <a:ext cx="4680" cy="32760"/>
          </a:xfrm>
          <a:custGeom>
            <a:avLst/>
            <a:gdLst>
              <a:gd name="textAreaLeft" fmla="*/ 0 w 4680"/>
              <a:gd name="textAreaRight" fmla="*/ 5040 w 4680"/>
              <a:gd name="textAreaTop" fmla="*/ 0 h 32760"/>
              <a:gd name="textAreaBottom" fmla="*/ 33120 h 32760"/>
            </a:gdLst>
            <a:ahLst/>
            <a:cxnLst/>
            <a:rect l="textAreaLeft" t="textAreaTop" r="textAreaRight" b="textAreaBottom"/>
            <a:pathLst>
              <a:path w="5079" h="33020">
                <a:moveTo>
                  <a:pt x="0" y="33020"/>
                </a:moveTo>
                <a:lnTo>
                  <a:pt x="0" y="0"/>
                </a:lnTo>
                <a:lnTo>
                  <a:pt x="5080" y="0"/>
                </a:lnTo>
                <a:lnTo>
                  <a:pt x="5080" y="33020"/>
                </a:lnTo>
                <a:lnTo>
                  <a:pt x="0" y="330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78" name="object 29"/>
          <p:cNvSpPr/>
          <p:nvPr/>
        </p:nvSpPr>
        <p:spPr>
          <a:xfrm>
            <a:off x="686160" y="340200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79" name="object 30"/>
          <p:cNvSpPr/>
          <p:nvPr/>
        </p:nvSpPr>
        <p:spPr>
          <a:xfrm>
            <a:off x="4299120" y="340200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80" name="object 31"/>
          <p:cNvSpPr/>
          <p:nvPr/>
        </p:nvSpPr>
        <p:spPr>
          <a:xfrm>
            <a:off x="5223960" y="340200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81" name="object 32"/>
          <p:cNvSpPr/>
          <p:nvPr/>
        </p:nvSpPr>
        <p:spPr>
          <a:xfrm>
            <a:off x="6283440" y="340200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82" name="object 33"/>
          <p:cNvSpPr/>
          <p:nvPr/>
        </p:nvSpPr>
        <p:spPr>
          <a:xfrm>
            <a:off x="7083720" y="340200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79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83" name="text 1"/>
          <p:cNvSpPr/>
          <p:nvPr/>
        </p:nvSpPr>
        <p:spPr>
          <a:xfrm>
            <a:off x="811800" y="3666240"/>
            <a:ext cx="2968200" cy="12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AU" sz="850" b="0" strike="noStrike" spc="9">
                <a:solidFill>
                  <a:srgbClr val="000000"/>
                </a:solidFill>
                <a:latin typeface="Arial"/>
              </a:rPr>
              <a:t>Commission Payment as per reconciliation (to 14 May 2024)</a:t>
            </a:r>
            <a:endParaRPr lang="en-AU" sz="850" b="0" strike="noStrike" spc="-1">
              <a:latin typeface="Arial"/>
            </a:endParaRPr>
          </a:p>
        </p:txBody>
      </p:sp>
      <p:sp>
        <p:nvSpPr>
          <p:cNvPr id="84" name="text 1"/>
          <p:cNvSpPr/>
          <p:nvPr/>
        </p:nvSpPr>
        <p:spPr>
          <a:xfrm>
            <a:off x="6471000" y="3666240"/>
            <a:ext cx="549000" cy="12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AU" sz="850" b="0" strike="noStrike" spc="9">
                <a:solidFill>
                  <a:srgbClr val="000000"/>
                </a:solidFill>
                <a:latin typeface="Arial"/>
              </a:rPr>
              <a:t>US$836.21</a:t>
            </a:r>
            <a:endParaRPr lang="en-AU" sz="850" b="0" strike="noStrike" spc="-1">
              <a:latin typeface="Arial"/>
            </a:endParaRPr>
          </a:p>
        </p:txBody>
      </p:sp>
      <p:sp>
        <p:nvSpPr>
          <p:cNvPr id="85" name="object 34"/>
          <p:cNvSpPr/>
          <p:nvPr/>
        </p:nvSpPr>
        <p:spPr>
          <a:xfrm>
            <a:off x="686160" y="361296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86" name="object 35"/>
          <p:cNvSpPr/>
          <p:nvPr/>
        </p:nvSpPr>
        <p:spPr>
          <a:xfrm>
            <a:off x="4299120" y="361296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87" name="object 36"/>
          <p:cNvSpPr/>
          <p:nvPr/>
        </p:nvSpPr>
        <p:spPr>
          <a:xfrm>
            <a:off x="5223960" y="361296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88" name="object 37"/>
          <p:cNvSpPr/>
          <p:nvPr/>
        </p:nvSpPr>
        <p:spPr>
          <a:xfrm>
            <a:off x="6283440" y="361296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89" name="object 38"/>
          <p:cNvSpPr/>
          <p:nvPr/>
        </p:nvSpPr>
        <p:spPr>
          <a:xfrm>
            <a:off x="7083720" y="361296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79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90" name="object 39"/>
          <p:cNvSpPr/>
          <p:nvPr/>
        </p:nvSpPr>
        <p:spPr>
          <a:xfrm>
            <a:off x="686160" y="364068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91" name="object 40"/>
          <p:cNvSpPr/>
          <p:nvPr/>
        </p:nvSpPr>
        <p:spPr>
          <a:xfrm>
            <a:off x="4299120" y="364068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92" name="object 41"/>
          <p:cNvSpPr/>
          <p:nvPr/>
        </p:nvSpPr>
        <p:spPr>
          <a:xfrm>
            <a:off x="5223960" y="364068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93" name="object 42"/>
          <p:cNvSpPr/>
          <p:nvPr/>
        </p:nvSpPr>
        <p:spPr>
          <a:xfrm>
            <a:off x="6283440" y="364068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94" name="object 43"/>
          <p:cNvSpPr/>
          <p:nvPr/>
        </p:nvSpPr>
        <p:spPr>
          <a:xfrm>
            <a:off x="7083720" y="364068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79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95" name="object 44"/>
          <p:cNvSpPr/>
          <p:nvPr/>
        </p:nvSpPr>
        <p:spPr>
          <a:xfrm>
            <a:off x="686160" y="38516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96" name="object 45"/>
          <p:cNvSpPr/>
          <p:nvPr/>
        </p:nvSpPr>
        <p:spPr>
          <a:xfrm>
            <a:off x="4299120" y="38516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97" name="object 46"/>
          <p:cNvSpPr/>
          <p:nvPr/>
        </p:nvSpPr>
        <p:spPr>
          <a:xfrm>
            <a:off x="5223960" y="38516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98" name="object 47"/>
          <p:cNvSpPr/>
          <p:nvPr/>
        </p:nvSpPr>
        <p:spPr>
          <a:xfrm>
            <a:off x="6283440" y="38516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99" name="object 48"/>
          <p:cNvSpPr/>
          <p:nvPr/>
        </p:nvSpPr>
        <p:spPr>
          <a:xfrm>
            <a:off x="7083720" y="38516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79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00" name="object 49"/>
          <p:cNvSpPr/>
          <p:nvPr/>
        </p:nvSpPr>
        <p:spPr>
          <a:xfrm>
            <a:off x="686160" y="387936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01" name="object 50"/>
          <p:cNvSpPr/>
          <p:nvPr/>
        </p:nvSpPr>
        <p:spPr>
          <a:xfrm>
            <a:off x="4299120" y="387936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02" name="object 51"/>
          <p:cNvSpPr/>
          <p:nvPr/>
        </p:nvSpPr>
        <p:spPr>
          <a:xfrm>
            <a:off x="5223960" y="387936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03" name="object 52"/>
          <p:cNvSpPr/>
          <p:nvPr/>
        </p:nvSpPr>
        <p:spPr>
          <a:xfrm>
            <a:off x="6283440" y="387936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04" name="object 53"/>
          <p:cNvSpPr/>
          <p:nvPr/>
        </p:nvSpPr>
        <p:spPr>
          <a:xfrm>
            <a:off x="7083720" y="387936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79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05" name="object 54"/>
          <p:cNvSpPr/>
          <p:nvPr/>
        </p:nvSpPr>
        <p:spPr>
          <a:xfrm>
            <a:off x="686160" y="408780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1"/>
                </a:moveTo>
                <a:lnTo>
                  <a:pt x="0" y="0"/>
                </a:lnTo>
                <a:lnTo>
                  <a:pt x="5080" y="0"/>
                </a:lnTo>
                <a:lnTo>
                  <a:pt x="5080" y="27941"/>
                </a:lnTo>
                <a:lnTo>
                  <a:pt x="0" y="2794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06" name="object 55"/>
          <p:cNvSpPr/>
          <p:nvPr/>
        </p:nvSpPr>
        <p:spPr>
          <a:xfrm>
            <a:off x="4299120" y="408780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1"/>
                </a:moveTo>
                <a:lnTo>
                  <a:pt x="0" y="0"/>
                </a:lnTo>
                <a:lnTo>
                  <a:pt x="5080" y="0"/>
                </a:lnTo>
                <a:lnTo>
                  <a:pt x="5080" y="27941"/>
                </a:lnTo>
                <a:lnTo>
                  <a:pt x="0" y="2794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07" name="object 56"/>
          <p:cNvSpPr/>
          <p:nvPr/>
        </p:nvSpPr>
        <p:spPr>
          <a:xfrm>
            <a:off x="5223960" y="408780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1"/>
                </a:moveTo>
                <a:lnTo>
                  <a:pt x="0" y="0"/>
                </a:lnTo>
                <a:lnTo>
                  <a:pt x="5080" y="0"/>
                </a:lnTo>
                <a:lnTo>
                  <a:pt x="5080" y="27941"/>
                </a:lnTo>
                <a:lnTo>
                  <a:pt x="0" y="2794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08" name="object 57"/>
          <p:cNvSpPr/>
          <p:nvPr/>
        </p:nvSpPr>
        <p:spPr>
          <a:xfrm>
            <a:off x="6283440" y="408780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1"/>
                </a:moveTo>
                <a:lnTo>
                  <a:pt x="0" y="0"/>
                </a:lnTo>
                <a:lnTo>
                  <a:pt x="5080" y="0"/>
                </a:lnTo>
                <a:lnTo>
                  <a:pt x="5080" y="27941"/>
                </a:lnTo>
                <a:lnTo>
                  <a:pt x="0" y="2794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09" name="object 58"/>
          <p:cNvSpPr/>
          <p:nvPr/>
        </p:nvSpPr>
        <p:spPr>
          <a:xfrm>
            <a:off x="7083720" y="408780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79" h="27940">
                <a:moveTo>
                  <a:pt x="0" y="27941"/>
                </a:moveTo>
                <a:lnTo>
                  <a:pt x="0" y="0"/>
                </a:lnTo>
                <a:lnTo>
                  <a:pt x="5080" y="0"/>
                </a:lnTo>
                <a:lnTo>
                  <a:pt x="5080" y="27941"/>
                </a:lnTo>
                <a:lnTo>
                  <a:pt x="0" y="2794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10" name="object 59"/>
          <p:cNvSpPr/>
          <p:nvPr/>
        </p:nvSpPr>
        <p:spPr>
          <a:xfrm>
            <a:off x="686160" y="411588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11" name="object 60"/>
          <p:cNvSpPr/>
          <p:nvPr/>
        </p:nvSpPr>
        <p:spPr>
          <a:xfrm>
            <a:off x="4299120" y="411588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12" name="object 61"/>
          <p:cNvSpPr/>
          <p:nvPr/>
        </p:nvSpPr>
        <p:spPr>
          <a:xfrm>
            <a:off x="5223960" y="411588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13" name="object 62"/>
          <p:cNvSpPr/>
          <p:nvPr/>
        </p:nvSpPr>
        <p:spPr>
          <a:xfrm>
            <a:off x="6283440" y="411588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14" name="object 63"/>
          <p:cNvSpPr/>
          <p:nvPr/>
        </p:nvSpPr>
        <p:spPr>
          <a:xfrm>
            <a:off x="7083720" y="411588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79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15" name="object 64"/>
          <p:cNvSpPr/>
          <p:nvPr/>
        </p:nvSpPr>
        <p:spPr>
          <a:xfrm>
            <a:off x="686160" y="432648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16" name="object 65"/>
          <p:cNvSpPr/>
          <p:nvPr/>
        </p:nvSpPr>
        <p:spPr>
          <a:xfrm>
            <a:off x="4299120" y="432648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17" name="object 66"/>
          <p:cNvSpPr/>
          <p:nvPr/>
        </p:nvSpPr>
        <p:spPr>
          <a:xfrm>
            <a:off x="5223960" y="432648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18" name="object 67"/>
          <p:cNvSpPr/>
          <p:nvPr/>
        </p:nvSpPr>
        <p:spPr>
          <a:xfrm>
            <a:off x="6283440" y="432648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19" name="object 68"/>
          <p:cNvSpPr/>
          <p:nvPr/>
        </p:nvSpPr>
        <p:spPr>
          <a:xfrm>
            <a:off x="7083720" y="432648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79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20" name="object 69"/>
          <p:cNvSpPr/>
          <p:nvPr/>
        </p:nvSpPr>
        <p:spPr>
          <a:xfrm>
            <a:off x="686160" y="435456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21" name="object 70"/>
          <p:cNvSpPr/>
          <p:nvPr/>
        </p:nvSpPr>
        <p:spPr>
          <a:xfrm>
            <a:off x="4299120" y="435456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22" name="object 71"/>
          <p:cNvSpPr/>
          <p:nvPr/>
        </p:nvSpPr>
        <p:spPr>
          <a:xfrm>
            <a:off x="5223960" y="435456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23" name="object 72"/>
          <p:cNvSpPr/>
          <p:nvPr/>
        </p:nvSpPr>
        <p:spPr>
          <a:xfrm>
            <a:off x="6283440" y="435456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24" name="object 73"/>
          <p:cNvSpPr/>
          <p:nvPr/>
        </p:nvSpPr>
        <p:spPr>
          <a:xfrm>
            <a:off x="7083720" y="435456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79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25" name="object 74"/>
          <p:cNvSpPr/>
          <p:nvPr/>
        </p:nvSpPr>
        <p:spPr>
          <a:xfrm>
            <a:off x="686160" y="456300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26" name="object 75"/>
          <p:cNvSpPr/>
          <p:nvPr/>
        </p:nvSpPr>
        <p:spPr>
          <a:xfrm>
            <a:off x="4299120" y="456300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27" name="object 76"/>
          <p:cNvSpPr/>
          <p:nvPr/>
        </p:nvSpPr>
        <p:spPr>
          <a:xfrm>
            <a:off x="5223960" y="456300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28" name="object 77"/>
          <p:cNvSpPr/>
          <p:nvPr/>
        </p:nvSpPr>
        <p:spPr>
          <a:xfrm>
            <a:off x="6283440" y="456300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29" name="object 78"/>
          <p:cNvSpPr/>
          <p:nvPr/>
        </p:nvSpPr>
        <p:spPr>
          <a:xfrm>
            <a:off x="7083720" y="456300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79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30" name="object 79"/>
          <p:cNvSpPr/>
          <p:nvPr/>
        </p:nvSpPr>
        <p:spPr>
          <a:xfrm>
            <a:off x="686160" y="459072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1137">
                <a:moveTo>
                  <a:pt x="0" y="211138"/>
                </a:moveTo>
                <a:lnTo>
                  <a:pt x="0" y="0"/>
                </a:lnTo>
                <a:lnTo>
                  <a:pt x="5080" y="0"/>
                </a:lnTo>
                <a:lnTo>
                  <a:pt x="5080" y="211138"/>
                </a:lnTo>
                <a:lnTo>
                  <a:pt x="0" y="211138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31" name="object 80"/>
          <p:cNvSpPr/>
          <p:nvPr/>
        </p:nvSpPr>
        <p:spPr>
          <a:xfrm>
            <a:off x="4299120" y="459072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1137">
                <a:moveTo>
                  <a:pt x="0" y="211138"/>
                </a:moveTo>
                <a:lnTo>
                  <a:pt x="0" y="0"/>
                </a:lnTo>
                <a:lnTo>
                  <a:pt x="5080" y="0"/>
                </a:lnTo>
                <a:lnTo>
                  <a:pt x="5080" y="211138"/>
                </a:lnTo>
                <a:lnTo>
                  <a:pt x="0" y="211138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32" name="object 81"/>
          <p:cNvSpPr/>
          <p:nvPr/>
        </p:nvSpPr>
        <p:spPr>
          <a:xfrm>
            <a:off x="5223960" y="459072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1137">
                <a:moveTo>
                  <a:pt x="0" y="211138"/>
                </a:moveTo>
                <a:lnTo>
                  <a:pt x="0" y="0"/>
                </a:lnTo>
                <a:lnTo>
                  <a:pt x="5080" y="0"/>
                </a:lnTo>
                <a:lnTo>
                  <a:pt x="5080" y="211138"/>
                </a:lnTo>
                <a:lnTo>
                  <a:pt x="0" y="211138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33" name="object 82"/>
          <p:cNvSpPr/>
          <p:nvPr/>
        </p:nvSpPr>
        <p:spPr>
          <a:xfrm>
            <a:off x="6283440" y="459072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1137">
                <a:moveTo>
                  <a:pt x="0" y="211138"/>
                </a:moveTo>
                <a:lnTo>
                  <a:pt x="0" y="0"/>
                </a:lnTo>
                <a:lnTo>
                  <a:pt x="5080" y="0"/>
                </a:lnTo>
                <a:lnTo>
                  <a:pt x="5080" y="211138"/>
                </a:lnTo>
                <a:lnTo>
                  <a:pt x="0" y="211138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34" name="object 83"/>
          <p:cNvSpPr/>
          <p:nvPr/>
        </p:nvSpPr>
        <p:spPr>
          <a:xfrm>
            <a:off x="7083720" y="459072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79" h="211137">
                <a:moveTo>
                  <a:pt x="0" y="211138"/>
                </a:moveTo>
                <a:lnTo>
                  <a:pt x="0" y="0"/>
                </a:lnTo>
                <a:lnTo>
                  <a:pt x="5080" y="0"/>
                </a:lnTo>
                <a:lnTo>
                  <a:pt x="5080" y="211138"/>
                </a:lnTo>
                <a:lnTo>
                  <a:pt x="0" y="211138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35" name="object 84"/>
          <p:cNvSpPr/>
          <p:nvPr/>
        </p:nvSpPr>
        <p:spPr>
          <a:xfrm>
            <a:off x="686160" y="48020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1"/>
                </a:moveTo>
                <a:lnTo>
                  <a:pt x="0" y="0"/>
                </a:lnTo>
                <a:lnTo>
                  <a:pt x="5080" y="0"/>
                </a:lnTo>
                <a:lnTo>
                  <a:pt x="5080" y="27941"/>
                </a:lnTo>
                <a:lnTo>
                  <a:pt x="0" y="2794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36" name="object 85"/>
          <p:cNvSpPr/>
          <p:nvPr/>
        </p:nvSpPr>
        <p:spPr>
          <a:xfrm>
            <a:off x="4299120" y="48020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1"/>
                </a:moveTo>
                <a:lnTo>
                  <a:pt x="0" y="0"/>
                </a:lnTo>
                <a:lnTo>
                  <a:pt x="5080" y="0"/>
                </a:lnTo>
                <a:lnTo>
                  <a:pt x="5080" y="27941"/>
                </a:lnTo>
                <a:lnTo>
                  <a:pt x="0" y="2794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37" name="object 86"/>
          <p:cNvSpPr/>
          <p:nvPr/>
        </p:nvSpPr>
        <p:spPr>
          <a:xfrm>
            <a:off x="5223960" y="48020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1"/>
                </a:moveTo>
                <a:lnTo>
                  <a:pt x="0" y="0"/>
                </a:lnTo>
                <a:lnTo>
                  <a:pt x="5080" y="0"/>
                </a:lnTo>
                <a:lnTo>
                  <a:pt x="5080" y="27941"/>
                </a:lnTo>
                <a:lnTo>
                  <a:pt x="0" y="2794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38" name="object 87"/>
          <p:cNvSpPr/>
          <p:nvPr/>
        </p:nvSpPr>
        <p:spPr>
          <a:xfrm>
            <a:off x="6283440" y="48020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1"/>
                </a:moveTo>
                <a:lnTo>
                  <a:pt x="0" y="0"/>
                </a:lnTo>
                <a:lnTo>
                  <a:pt x="5080" y="0"/>
                </a:lnTo>
                <a:lnTo>
                  <a:pt x="5080" y="27941"/>
                </a:lnTo>
                <a:lnTo>
                  <a:pt x="0" y="2794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39" name="object 88"/>
          <p:cNvSpPr/>
          <p:nvPr/>
        </p:nvSpPr>
        <p:spPr>
          <a:xfrm>
            <a:off x="7083720" y="48020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79" h="27940">
                <a:moveTo>
                  <a:pt x="0" y="27941"/>
                </a:moveTo>
                <a:lnTo>
                  <a:pt x="0" y="0"/>
                </a:lnTo>
                <a:lnTo>
                  <a:pt x="5080" y="0"/>
                </a:lnTo>
                <a:lnTo>
                  <a:pt x="5080" y="27941"/>
                </a:lnTo>
                <a:lnTo>
                  <a:pt x="0" y="2794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40" name="object 89"/>
          <p:cNvSpPr/>
          <p:nvPr/>
        </p:nvSpPr>
        <p:spPr>
          <a:xfrm>
            <a:off x="686160" y="482976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41" name="object 90"/>
          <p:cNvSpPr/>
          <p:nvPr/>
        </p:nvSpPr>
        <p:spPr>
          <a:xfrm>
            <a:off x="4299120" y="482976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42" name="object 91"/>
          <p:cNvSpPr/>
          <p:nvPr/>
        </p:nvSpPr>
        <p:spPr>
          <a:xfrm>
            <a:off x="5223960" y="482976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43" name="object 92"/>
          <p:cNvSpPr/>
          <p:nvPr/>
        </p:nvSpPr>
        <p:spPr>
          <a:xfrm>
            <a:off x="6283440" y="482976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44" name="object 93"/>
          <p:cNvSpPr/>
          <p:nvPr/>
        </p:nvSpPr>
        <p:spPr>
          <a:xfrm>
            <a:off x="7083720" y="482976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79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45" name="object 94"/>
          <p:cNvSpPr/>
          <p:nvPr/>
        </p:nvSpPr>
        <p:spPr>
          <a:xfrm>
            <a:off x="686160" y="503820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46" name="object 95"/>
          <p:cNvSpPr/>
          <p:nvPr/>
        </p:nvSpPr>
        <p:spPr>
          <a:xfrm>
            <a:off x="4299120" y="503820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47" name="object 96"/>
          <p:cNvSpPr/>
          <p:nvPr/>
        </p:nvSpPr>
        <p:spPr>
          <a:xfrm>
            <a:off x="5223960" y="503820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48" name="object 97"/>
          <p:cNvSpPr/>
          <p:nvPr/>
        </p:nvSpPr>
        <p:spPr>
          <a:xfrm>
            <a:off x="6283440" y="503820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49" name="object 98"/>
          <p:cNvSpPr/>
          <p:nvPr/>
        </p:nvSpPr>
        <p:spPr>
          <a:xfrm>
            <a:off x="7083720" y="503820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79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50" name="object 99"/>
          <p:cNvSpPr/>
          <p:nvPr/>
        </p:nvSpPr>
        <p:spPr>
          <a:xfrm>
            <a:off x="686160" y="506592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51" name="object 100"/>
          <p:cNvSpPr/>
          <p:nvPr/>
        </p:nvSpPr>
        <p:spPr>
          <a:xfrm>
            <a:off x="4299120" y="506592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52" name="object 101"/>
          <p:cNvSpPr/>
          <p:nvPr/>
        </p:nvSpPr>
        <p:spPr>
          <a:xfrm>
            <a:off x="5223960" y="506592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53" name="object 102"/>
          <p:cNvSpPr/>
          <p:nvPr/>
        </p:nvSpPr>
        <p:spPr>
          <a:xfrm>
            <a:off x="6283440" y="506592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54" name="object 103"/>
          <p:cNvSpPr/>
          <p:nvPr/>
        </p:nvSpPr>
        <p:spPr>
          <a:xfrm>
            <a:off x="7083720" y="506592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79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55" name="object 104"/>
          <p:cNvSpPr/>
          <p:nvPr/>
        </p:nvSpPr>
        <p:spPr>
          <a:xfrm>
            <a:off x="686160" y="527688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56" name="object 105"/>
          <p:cNvSpPr/>
          <p:nvPr/>
        </p:nvSpPr>
        <p:spPr>
          <a:xfrm>
            <a:off x="4299120" y="527688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57" name="object 106"/>
          <p:cNvSpPr/>
          <p:nvPr/>
        </p:nvSpPr>
        <p:spPr>
          <a:xfrm>
            <a:off x="5223960" y="527688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58" name="object 107"/>
          <p:cNvSpPr/>
          <p:nvPr/>
        </p:nvSpPr>
        <p:spPr>
          <a:xfrm>
            <a:off x="6283440" y="527688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59" name="object 108"/>
          <p:cNvSpPr/>
          <p:nvPr/>
        </p:nvSpPr>
        <p:spPr>
          <a:xfrm>
            <a:off x="7083720" y="527688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79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60" name="object 109"/>
          <p:cNvSpPr/>
          <p:nvPr/>
        </p:nvSpPr>
        <p:spPr>
          <a:xfrm>
            <a:off x="686160" y="530496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61" name="object 110"/>
          <p:cNvSpPr/>
          <p:nvPr/>
        </p:nvSpPr>
        <p:spPr>
          <a:xfrm>
            <a:off x="4299120" y="530496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62" name="object 111"/>
          <p:cNvSpPr/>
          <p:nvPr/>
        </p:nvSpPr>
        <p:spPr>
          <a:xfrm>
            <a:off x="5223960" y="530496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63" name="object 112"/>
          <p:cNvSpPr/>
          <p:nvPr/>
        </p:nvSpPr>
        <p:spPr>
          <a:xfrm>
            <a:off x="6283440" y="530496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64" name="object 113"/>
          <p:cNvSpPr/>
          <p:nvPr/>
        </p:nvSpPr>
        <p:spPr>
          <a:xfrm>
            <a:off x="7083720" y="530496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79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65" name="object 114"/>
          <p:cNvSpPr/>
          <p:nvPr/>
        </p:nvSpPr>
        <p:spPr>
          <a:xfrm>
            <a:off x="686160" y="55130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1"/>
                </a:moveTo>
                <a:lnTo>
                  <a:pt x="0" y="0"/>
                </a:lnTo>
                <a:lnTo>
                  <a:pt x="5080" y="0"/>
                </a:lnTo>
                <a:lnTo>
                  <a:pt x="5080" y="27941"/>
                </a:lnTo>
                <a:lnTo>
                  <a:pt x="0" y="2794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66" name="object 115"/>
          <p:cNvSpPr/>
          <p:nvPr/>
        </p:nvSpPr>
        <p:spPr>
          <a:xfrm>
            <a:off x="4299120" y="55130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1"/>
                </a:moveTo>
                <a:lnTo>
                  <a:pt x="0" y="0"/>
                </a:lnTo>
                <a:lnTo>
                  <a:pt x="5080" y="0"/>
                </a:lnTo>
                <a:lnTo>
                  <a:pt x="5080" y="27941"/>
                </a:lnTo>
                <a:lnTo>
                  <a:pt x="0" y="2794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67" name="object 116"/>
          <p:cNvSpPr/>
          <p:nvPr/>
        </p:nvSpPr>
        <p:spPr>
          <a:xfrm>
            <a:off x="5223960" y="55130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1"/>
                </a:moveTo>
                <a:lnTo>
                  <a:pt x="0" y="0"/>
                </a:lnTo>
                <a:lnTo>
                  <a:pt x="5080" y="0"/>
                </a:lnTo>
                <a:lnTo>
                  <a:pt x="5080" y="27941"/>
                </a:lnTo>
                <a:lnTo>
                  <a:pt x="0" y="2794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68" name="object 117"/>
          <p:cNvSpPr/>
          <p:nvPr/>
        </p:nvSpPr>
        <p:spPr>
          <a:xfrm>
            <a:off x="6283440" y="55130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1"/>
                </a:moveTo>
                <a:lnTo>
                  <a:pt x="0" y="0"/>
                </a:lnTo>
                <a:lnTo>
                  <a:pt x="5080" y="0"/>
                </a:lnTo>
                <a:lnTo>
                  <a:pt x="5080" y="27941"/>
                </a:lnTo>
                <a:lnTo>
                  <a:pt x="0" y="2794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69" name="object 118"/>
          <p:cNvSpPr/>
          <p:nvPr/>
        </p:nvSpPr>
        <p:spPr>
          <a:xfrm>
            <a:off x="7083720" y="55130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79" h="27940">
                <a:moveTo>
                  <a:pt x="0" y="27941"/>
                </a:moveTo>
                <a:lnTo>
                  <a:pt x="0" y="0"/>
                </a:lnTo>
                <a:lnTo>
                  <a:pt x="5080" y="0"/>
                </a:lnTo>
                <a:lnTo>
                  <a:pt x="5080" y="27941"/>
                </a:lnTo>
                <a:lnTo>
                  <a:pt x="0" y="2794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70" name="object 119"/>
          <p:cNvSpPr/>
          <p:nvPr/>
        </p:nvSpPr>
        <p:spPr>
          <a:xfrm>
            <a:off x="686160" y="554112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71" name="object 120"/>
          <p:cNvSpPr/>
          <p:nvPr/>
        </p:nvSpPr>
        <p:spPr>
          <a:xfrm>
            <a:off x="4299120" y="554112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72" name="object 121"/>
          <p:cNvSpPr/>
          <p:nvPr/>
        </p:nvSpPr>
        <p:spPr>
          <a:xfrm>
            <a:off x="5223960" y="554112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73" name="object 122"/>
          <p:cNvSpPr/>
          <p:nvPr/>
        </p:nvSpPr>
        <p:spPr>
          <a:xfrm>
            <a:off x="6283440" y="554112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74" name="object 123"/>
          <p:cNvSpPr/>
          <p:nvPr/>
        </p:nvSpPr>
        <p:spPr>
          <a:xfrm>
            <a:off x="7083720" y="554112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79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75" name="object 124"/>
          <p:cNvSpPr/>
          <p:nvPr/>
        </p:nvSpPr>
        <p:spPr>
          <a:xfrm>
            <a:off x="686160" y="575172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76" name="object 125"/>
          <p:cNvSpPr/>
          <p:nvPr/>
        </p:nvSpPr>
        <p:spPr>
          <a:xfrm>
            <a:off x="4299120" y="575172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77" name="object 126"/>
          <p:cNvSpPr/>
          <p:nvPr/>
        </p:nvSpPr>
        <p:spPr>
          <a:xfrm>
            <a:off x="5223960" y="575172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78" name="object 127"/>
          <p:cNvSpPr/>
          <p:nvPr/>
        </p:nvSpPr>
        <p:spPr>
          <a:xfrm>
            <a:off x="6283440" y="575172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79" name="object 128"/>
          <p:cNvSpPr/>
          <p:nvPr/>
        </p:nvSpPr>
        <p:spPr>
          <a:xfrm>
            <a:off x="7083720" y="575172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79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80" name="object 129"/>
          <p:cNvSpPr/>
          <p:nvPr/>
        </p:nvSpPr>
        <p:spPr>
          <a:xfrm>
            <a:off x="686160" y="577980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597">
                <a:moveTo>
                  <a:pt x="0" y="208598"/>
                </a:moveTo>
                <a:lnTo>
                  <a:pt x="0" y="0"/>
                </a:lnTo>
                <a:lnTo>
                  <a:pt x="5080" y="0"/>
                </a:lnTo>
                <a:lnTo>
                  <a:pt x="5080" y="208598"/>
                </a:lnTo>
                <a:lnTo>
                  <a:pt x="0" y="208598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81" name="object 130"/>
          <p:cNvSpPr/>
          <p:nvPr/>
        </p:nvSpPr>
        <p:spPr>
          <a:xfrm>
            <a:off x="4299120" y="577980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597">
                <a:moveTo>
                  <a:pt x="0" y="208598"/>
                </a:moveTo>
                <a:lnTo>
                  <a:pt x="0" y="0"/>
                </a:lnTo>
                <a:lnTo>
                  <a:pt x="5080" y="0"/>
                </a:lnTo>
                <a:lnTo>
                  <a:pt x="5080" y="208598"/>
                </a:lnTo>
                <a:lnTo>
                  <a:pt x="0" y="208598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82" name="object 131"/>
          <p:cNvSpPr/>
          <p:nvPr/>
        </p:nvSpPr>
        <p:spPr>
          <a:xfrm>
            <a:off x="5223960" y="577980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597">
                <a:moveTo>
                  <a:pt x="0" y="208598"/>
                </a:moveTo>
                <a:lnTo>
                  <a:pt x="0" y="0"/>
                </a:lnTo>
                <a:lnTo>
                  <a:pt x="5080" y="0"/>
                </a:lnTo>
                <a:lnTo>
                  <a:pt x="5080" y="208598"/>
                </a:lnTo>
                <a:lnTo>
                  <a:pt x="0" y="208598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83" name="object 132"/>
          <p:cNvSpPr/>
          <p:nvPr/>
        </p:nvSpPr>
        <p:spPr>
          <a:xfrm>
            <a:off x="6283440" y="577980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597">
                <a:moveTo>
                  <a:pt x="0" y="208598"/>
                </a:moveTo>
                <a:lnTo>
                  <a:pt x="0" y="0"/>
                </a:lnTo>
                <a:lnTo>
                  <a:pt x="5080" y="0"/>
                </a:lnTo>
                <a:lnTo>
                  <a:pt x="5080" y="208598"/>
                </a:lnTo>
                <a:lnTo>
                  <a:pt x="0" y="208598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84" name="object 133"/>
          <p:cNvSpPr/>
          <p:nvPr/>
        </p:nvSpPr>
        <p:spPr>
          <a:xfrm>
            <a:off x="7083720" y="577980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79" h="208597">
                <a:moveTo>
                  <a:pt x="0" y="208598"/>
                </a:moveTo>
                <a:lnTo>
                  <a:pt x="0" y="0"/>
                </a:lnTo>
                <a:lnTo>
                  <a:pt x="5080" y="0"/>
                </a:lnTo>
                <a:lnTo>
                  <a:pt x="5080" y="208598"/>
                </a:lnTo>
                <a:lnTo>
                  <a:pt x="0" y="208598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85" name="object 134"/>
          <p:cNvSpPr/>
          <p:nvPr/>
        </p:nvSpPr>
        <p:spPr>
          <a:xfrm>
            <a:off x="686160" y="598860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86" name="object 135"/>
          <p:cNvSpPr/>
          <p:nvPr/>
        </p:nvSpPr>
        <p:spPr>
          <a:xfrm>
            <a:off x="4299120" y="598860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87" name="object 136"/>
          <p:cNvSpPr/>
          <p:nvPr/>
        </p:nvSpPr>
        <p:spPr>
          <a:xfrm>
            <a:off x="5223960" y="598860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88" name="object 137"/>
          <p:cNvSpPr/>
          <p:nvPr/>
        </p:nvSpPr>
        <p:spPr>
          <a:xfrm>
            <a:off x="6283440" y="598860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89" name="object 138"/>
          <p:cNvSpPr/>
          <p:nvPr/>
        </p:nvSpPr>
        <p:spPr>
          <a:xfrm>
            <a:off x="7083720" y="598860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79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90" name="object 139"/>
          <p:cNvSpPr/>
          <p:nvPr/>
        </p:nvSpPr>
        <p:spPr>
          <a:xfrm>
            <a:off x="686160" y="601632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91" name="object 140"/>
          <p:cNvSpPr/>
          <p:nvPr/>
        </p:nvSpPr>
        <p:spPr>
          <a:xfrm>
            <a:off x="4299120" y="601632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92" name="object 141"/>
          <p:cNvSpPr/>
          <p:nvPr/>
        </p:nvSpPr>
        <p:spPr>
          <a:xfrm>
            <a:off x="5223960" y="601632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93" name="object 142"/>
          <p:cNvSpPr/>
          <p:nvPr/>
        </p:nvSpPr>
        <p:spPr>
          <a:xfrm>
            <a:off x="6283440" y="601632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94" name="object 143"/>
          <p:cNvSpPr/>
          <p:nvPr/>
        </p:nvSpPr>
        <p:spPr>
          <a:xfrm>
            <a:off x="7083720" y="601632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79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95" name="object 144"/>
          <p:cNvSpPr/>
          <p:nvPr/>
        </p:nvSpPr>
        <p:spPr>
          <a:xfrm>
            <a:off x="686160" y="622476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96" name="object 145"/>
          <p:cNvSpPr/>
          <p:nvPr/>
        </p:nvSpPr>
        <p:spPr>
          <a:xfrm>
            <a:off x="4299120" y="622476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97" name="object 146"/>
          <p:cNvSpPr/>
          <p:nvPr/>
        </p:nvSpPr>
        <p:spPr>
          <a:xfrm>
            <a:off x="5223960" y="622476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98" name="object 147"/>
          <p:cNvSpPr/>
          <p:nvPr/>
        </p:nvSpPr>
        <p:spPr>
          <a:xfrm>
            <a:off x="6283440" y="622476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199" name="object 148"/>
          <p:cNvSpPr/>
          <p:nvPr/>
        </p:nvSpPr>
        <p:spPr>
          <a:xfrm>
            <a:off x="7083720" y="622476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79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00" name="object 149"/>
          <p:cNvSpPr/>
          <p:nvPr/>
        </p:nvSpPr>
        <p:spPr>
          <a:xfrm>
            <a:off x="686160" y="625248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01" name="object 150"/>
          <p:cNvSpPr/>
          <p:nvPr/>
        </p:nvSpPr>
        <p:spPr>
          <a:xfrm>
            <a:off x="4299120" y="625248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02" name="object 151"/>
          <p:cNvSpPr/>
          <p:nvPr/>
        </p:nvSpPr>
        <p:spPr>
          <a:xfrm>
            <a:off x="5223960" y="625248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03" name="object 152"/>
          <p:cNvSpPr/>
          <p:nvPr/>
        </p:nvSpPr>
        <p:spPr>
          <a:xfrm>
            <a:off x="6283440" y="625248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04" name="object 153"/>
          <p:cNvSpPr/>
          <p:nvPr/>
        </p:nvSpPr>
        <p:spPr>
          <a:xfrm>
            <a:off x="7083720" y="625248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79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05" name="object 154"/>
          <p:cNvSpPr/>
          <p:nvPr/>
        </p:nvSpPr>
        <p:spPr>
          <a:xfrm>
            <a:off x="686160" y="64634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06" name="object 155"/>
          <p:cNvSpPr/>
          <p:nvPr/>
        </p:nvSpPr>
        <p:spPr>
          <a:xfrm>
            <a:off x="4299120" y="64634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07" name="object 156"/>
          <p:cNvSpPr/>
          <p:nvPr/>
        </p:nvSpPr>
        <p:spPr>
          <a:xfrm>
            <a:off x="5223960" y="64634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08" name="object 157"/>
          <p:cNvSpPr/>
          <p:nvPr/>
        </p:nvSpPr>
        <p:spPr>
          <a:xfrm>
            <a:off x="6283440" y="64634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09" name="object 158"/>
          <p:cNvSpPr/>
          <p:nvPr/>
        </p:nvSpPr>
        <p:spPr>
          <a:xfrm>
            <a:off x="7083720" y="64634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79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10" name="object 159"/>
          <p:cNvSpPr/>
          <p:nvPr/>
        </p:nvSpPr>
        <p:spPr>
          <a:xfrm>
            <a:off x="686160" y="649152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11" name="object 160"/>
          <p:cNvSpPr/>
          <p:nvPr/>
        </p:nvSpPr>
        <p:spPr>
          <a:xfrm>
            <a:off x="4299120" y="649152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12" name="object 161"/>
          <p:cNvSpPr/>
          <p:nvPr/>
        </p:nvSpPr>
        <p:spPr>
          <a:xfrm>
            <a:off x="5223960" y="649152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13" name="object 162"/>
          <p:cNvSpPr/>
          <p:nvPr/>
        </p:nvSpPr>
        <p:spPr>
          <a:xfrm>
            <a:off x="6283440" y="649152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14" name="object 163"/>
          <p:cNvSpPr/>
          <p:nvPr/>
        </p:nvSpPr>
        <p:spPr>
          <a:xfrm>
            <a:off x="7083720" y="649152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79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15" name="object 164"/>
          <p:cNvSpPr/>
          <p:nvPr/>
        </p:nvSpPr>
        <p:spPr>
          <a:xfrm>
            <a:off x="686160" y="669960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16" name="object 165"/>
          <p:cNvSpPr/>
          <p:nvPr/>
        </p:nvSpPr>
        <p:spPr>
          <a:xfrm>
            <a:off x="4299120" y="669960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17" name="object 166"/>
          <p:cNvSpPr/>
          <p:nvPr/>
        </p:nvSpPr>
        <p:spPr>
          <a:xfrm>
            <a:off x="5223960" y="669960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18" name="object 167"/>
          <p:cNvSpPr/>
          <p:nvPr/>
        </p:nvSpPr>
        <p:spPr>
          <a:xfrm>
            <a:off x="6283440" y="669960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19" name="object 168"/>
          <p:cNvSpPr/>
          <p:nvPr/>
        </p:nvSpPr>
        <p:spPr>
          <a:xfrm>
            <a:off x="7083720" y="669960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79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20" name="object 169"/>
          <p:cNvSpPr/>
          <p:nvPr/>
        </p:nvSpPr>
        <p:spPr>
          <a:xfrm>
            <a:off x="686160" y="672768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21" name="object 170"/>
          <p:cNvSpPr/>
          <p:nvPr/>
        </p:nvSpPr>
        <p:spPr>
          <a:xfrm>
            <a:off x="4299120" y="672768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22" name="object 171"/>
          <p:cNvSpPr/>
          <p:nvPr/>
        </p:nvSpPr>
        <p:spPr>
          <a:xfrm>
            <a:off x="5223960" y="672768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23" name="object 172"/>
          <p:cNvSpPr/>
          <p:nvPr/>
        </p:nvSpPr>
        <p:spPr>
          <a:xfrm>
            <a:off x="6283440" y="672768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24" name="object 173"/>
          <p:cNvSpPr/>
          <p:nvPr/>
        </p:nvSpPr>
        <p:spPr>
          <a:xfrm>
            <a:off x="7083720" y="672768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79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25" name="object 174"/>
          <p:cNvSpPr/>
          <p:nvPr/>
        </p:nvSpPr>
        <p:spPr>
          <a:xfrm>
            <a:off x="686160" y="693828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26" name="object 175"/>
          <p:cNvSpPr/>
          <p:nvPr/>
        </p:nvSpPr>
        <p:spPr>
          <a:xfrm>
            <a:off x="4299120" y="693828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27" name="object 176"/>
          <p:cNvSpPr/>
          <p:nvPr/>
        </p:nvSpPr>
        <p:spPr>
          <a:xfrm>
            <a:off x="5223960" y="693828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28" name="object 177"/>
          <p:cNvSpPr/>
          <p:nvPr/>
        </p:nvSpPr>
        <p:spPr>
          <a:xfrm>
            <a:off x="6283440" y="693828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29" name="object 178"/>
          <p:cNvSpPr/>
          <p:nvPr/>
        </p:nvSpPr>
        <p:spPr>
          <a:xfrm>
            <a:off x="7083720" y="693828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79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30" name="object 179"/>
          <p:cNvSpPr/>
          <p:nvPr/>
        </p:nvSpPr>
        <p:spPr>
          <a:xfrm>
            <a:off x="686160" y="696636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31" name="object 180"/>
          <p:cNvSpPr/>
          <p:nvPr/>
        </p:nvSpPr>
        <p:spPr>
          <a:xfrm>
            <a:off x="4299120" y="696636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32" name="object 181"/>
          <p:cNvSpPr/>
          <p:nvPr/>
        </p:nvSpPr>
        <p:spPr>
          <a:xfrm>
            <a:off x="5223960" y="696636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33" name="object 182"/>
          <p:cNvSpPr/>
          <p:nvPr/>
        </p:nvSpPr>
        <p:spPr>
          <a:xfrm>
            <a:off x="6283440" y="696636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80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34" name="object 183"/>
          <p:cNvSpPr/>
          <p:nvPr/>
        </p:nvSpPr>
        <p:spPr>
          <a:xfrm>
            <a:off x="7083720" y="6966360"/>
            <a:ext cx="4680" cy="208080"/>
          </a:xfrm>
          <a:custGeom>
            <a:avLst/>
            <a:gdLst>
              <a:gd name="textAreaLeft" fmla="*/ 0 w 4680"/>
              <a:gd name="textAreaRight" fmla="*/ 5040 w 4680"/>
              <a:gd name="textAreaTop" fmla="*/ 0 h 208080"/>
              <a:gd name="textAreaBottom" fmla="*/ 208440 h 208080"/>
            </a:gdLst>
            <a:ahLst/>
            <a:cxnLst/>
            <a:rect l="textAreaLeft" t="textAreaTop" r="textAreaRight" b="textAreaBottom"/>
            <a:pathLst>
              <a:path w="5079" h="208280">
                <a:moveTo>
                  <a:pt x="0" y="208280"/>
                </a:moveTo>
                <a:lnTo>
                  <a:pt x="0" y="0"/>
                </a:lnTo>
                <a:lnTo>
                  <a:pt x="5080" y="0"/>
                </a:lnTo>
                <a:lnTo>
                  <a:pt x="5080" y="208280"/>
                </a:lnTo>
                <a:lnTo>
                  <a:pt x="0" y="2082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35" name="text 1"/>
          <p:cNvSpPr/>
          <p:nvPr/>
        </p:nvSpPr>
        <p:spPr>
          <a:xfrm>
            <a:off x="5684400" y="7228440"/>
            <a:ext cx="468360" cy="129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850" b="0" strike="noStrike" spc="9">
                <a:solidFill>
                  <a:srgbClr val="000000"/>
                </a:solidFill>
                <a:latin typeface="Arial"/>
              </a:rPr>
              <a:t>Sub-Total</a:t>
            </a:r>
            <a:endParaRPr lang="en-AU" sz="850" b="0" strike="noStrike" spc="-1">
              <a:latin typeface="Arial"/>
            </a:endParaRPr>
          </a:p>
        </p:txBody>
      </p:sp>
      <p:sp>
        <p:nvSpPr>
          <p:cNvPr id="236" name="text 1"/>
          <p:cNvSpPr/>
          <p:nvPr/>
        </p:nvSpPr>
        <p:spPr>
          <a:xfrm>
            <a:off x="6369840" y="7236000"/>
            <a:ext cx="549000" cy="12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AU" sz="850" b="0" strike="noStrike" spc="9">
                <a:solidFill>
                  <a:srgbClr val="000000"/>
                </a:solidFill>
                <a:latin typeface="Arial"/>
              </a:rPr>
              <a:t>US$836.21</a:t>
            </a:r>
            <a:endParaRPr lang="en-AU" sz="850" b="0" strike="noStrike" spc="-1">
              <a:latin typeface="Arial"/>
            </a:endParaRPr>
          </a:p>
        </p:txBody>
      </p:sp>
      <p:sp>
        <p:nvSpPr>
          <p:cNvPr id="237" name="object 184"/>
          <p:cNvSpPr/>
          <p:nvPr/>
        </p:nvSpPr>
        <p:spPr>
          <a:xfrm>
            <a:off x="686160" y="71744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38" name="object 185"/>
          <p:cNvSpPr/>
          <p:nvPr/>
        </p:nvSpPr>
        <p:spPr>
          <a:xfrm>
            <a:off x="4299120" y="71744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39" name="object 186"/>
          <p:cNvSpPr/>
          <p:nvPr/>
        </p:nvSpPr>
        <p:spPr>
          <a:xfrm>
            <a:off x="5223960" y="71744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40" name="object 187"/>
          <p:cNvSpPr/>
          <p:nvPr/>
        </p:nvSpPr>
        <p:spPr>
          <a:xfrm>
            <a:off x="6283440" y="71744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80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41" name="object 188"/>
          <p:cNvSpPr/>
          <p:nvPr/>
        </p:nvSpPr>
        <p:spPr>
          <a:xfrm>
            <a:off x="7083720" y="7174440"/>
            <a:ext cx="4680" cy="27720"/>
          </a:xfrm>
          <a:custGeom>
            <a:avLst/>
            <a:gdLst>
              <a:gd name="textAreaLeft" fmla="*/ 0 w 4680"/>
              <a:gd name="textAreaRight" fmla="*/ 5040 w 4680"/>
              <a:gd name="textAreaTop" fmla="*/ 0 h 27720"/>
              <a:gd name="textAreaBottom" fmla="*/ 28080 h 27720"/>
            </a:gdLst>
            <a:ahLst/>
            <a:cxnLst/>
            <a:rect l="textAreaLeft" t="textAreaTop" r="textAreaRight" b="textAreaBottom"/>
            <a:pathLst>
              <a:path w="5079" h="27940">
                <a:moveTo>
                  <a:pt x="0" y="27940"/>
                </a:moveTo>
                <a:lnTo>
                  <a:pt x="0" y="0"/>
                </a:lnTo>
                <a:lnTo>
                  <a:pt x="5080" y="0"/>
                </a:lnTo>
                <a:lnTo>
                  <a:pt x="5080" y="27940"/>
                </a:lnTo>
                <a:lnTo>
                  <a:pt x="0" y="2794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42" name="object 189"/>
          <p:cNvSpPr/>
          <p:nvPr/>
        </p:nvSpPr>
        <p:spPr>
          <a:xfrm>
            <a:off x="686160" y="720252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1137">
                <a:moveTo>
                  <a:pt x="0" y="211138"/>
                </a:moveTo>
                <a:lnTo>
                  <a:pt x="0" y="0"/>
                </a:lnTo>
                <a:lnTo>
                  <a:pt x="5080" y="0"/>
                </a:lnTo>
                <a:lnTo>
                  <a:pt x="5080" y="211138"/>
                </a:lnTo>
                <a:lnTo>
                  <a:pt x="0" y="211138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43" name="object 190"/>
          <p:cNvSpPr/>
          <p:nvPr/>
        </p:nvSpPr>
        <p:spPr>
          <a:xfrm>
            <a:off x="4299120" y="720252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1137">
                <a:moveTo>
                  <a:pt x="0" y="211138"/>
                </a:moveTo>
                <a:lnTo>
                  <a:pt x="0" y="0"/>
                </a:lnTo>
                <a:lnTo>
                  <a:pt x="5080" y="0"/>
                </a:lnTo>
                <a:lnTo>
                  <a:pt x="5080" y="211138"/>
                </a:lnTo>
                <a:lnTo>
                  <a:pt x="0" y="211138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44" name="object 191"/>
          <p:cNvSpPr/>
          <p:nvPr/>
        </p:nvSpPr>
        <p:spPr>
          <a:xfrm>
            <a:off x="5223960" y="720252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1137">
                <a:moveTo>
                  <a:pt x="0" y="211138"/>
                </a:moveTo>
                <a:lnTo>
                  <a:pt x="0" y="0"/>
                </a:lnTo>
                <a:lnTo>
                  <a:pt x="5080" y="0"/>
                </a:lnTo>
                <a:lnTo>
                  <a:pt x="5080" y="211138"/>
                </a:lnTo>
                <a:lnTo>
                  <a:pt x="0" y="211138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45" name="object 192"/>
          <p:cNvSpPr/>
          <p:nvPr/>
        </p:nvSpPr>
        <p:spPr>
          <a:xfrm>
            <a:off x="6283440" y="720252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1137">
                <a:moveTo>
                  <a:pt x="0" y="211138"/>
                </a:moveTo>
                <a:lnTo>
                  <a:pt x="0" y="0"/>
                </a:lnTo>
                <a:lnTo>
                  <a:pt x="5080" y="0"/>
                </a:lnTo>
                <a:lnTo>
                  <a:pt x="5080" y="211138"/>
                </a:lnTo>
                <a:lnTo>
                  <a:pt x="0" y="211138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46" name="object 193"/>
          <p:cNvSpPr/>
          <p:nvPr/>
        </p:nvSpPr>
        <p:spPr>
          <a:xfrm>
            <a:off x="7083720" y="720252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79" h="211137">
                <a:moveTo>
                  <a:pt x="0" y="211138"/>
                </a:moveTo>
                <a:lnTo>
                  <a:pt x="0" y="0"/>
                </a:lnTo>
                <a:lnTo>
                  <a:pt x="5080" y="0"/>
                </a:lnTo>
                <a:lnTo>
                  <a:pt x="5080" y="211138"/>
                </a:lnTo>
                <a:lnTo>
                  <a:pt x="0" y="211138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47" name="text 1"/>
          <p:cNvSpPr/>
          <p:nvPr/>
        </p:nvSpPr>
        <p:spPr>
          <a:xfrm>
            <a:off x="5322240" y="7479000"/>
            <a:ext cx="354240" cy="121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800" b="0" strike="noStrike" spc="9">
                <a:solidFill>
                  <a:srgbClr val="000000"/>
                </a:solidFill>
                <a:latin typeface="Arial"/>
              </a:rPr>
              <a:t>TOTAL </a:t>
            </a:r>
            <a:endParaRPr lang="en-AU" sz="800" b="0" strike="noStrike" spc="-1">
              <a:latin typeface="Arial"/>
            </a:endParaRPr>
          </a:p>
        </p:txBody>
      </p:sp>
      <p:sp>
        <p:nvSpPr>
          <p:cNvPr id="248" name="text 1"/>
          <p:cNvSpPr/>
          <p:nvPr/>
        </p:nvSpPr>
        <p:spPr>
          <a:xfrm>
            <a:off x="6364800" y="7479000"/>
            <a:ext cx="585720" cy="137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AU" sz="900" b="0" strike="noStrike" spc="9">
                <a:solidFill>
                  <a:srgbClr val="000000"/>
                </a:solidFill>
                <a:latin typeface="Arial"/>
              </a:rPr>
              <a:t>US$836.21</a:t>
            </a:r>
            <a:endParaRPr lang="en-AU" sz="900" b="0" strike="noStrike" spc="-1">
              <a:latin typeface="Arial"/>
            </a:endParaRPr>
          </a:p>
        </p:txBody>
      </p:sp>
      <p:sp>
        <p:nvSpPr>
          <p:cNvPr id="249" name="object 194"/>
          <p:cNvSpPr/>
          <p:nvPr/>
        </p:nvSpPr>
        <p:spPr>
          <a:xfrm>
            <a:off x="686160" y="7413480"/>
            <a:ext cx="4680" cy="4680"/>
          </a:xfrm>
          <a:custGeom>
            <a:avLst/>
            <a:gdLst>
              <a:gd name="textAreaLeft" fmla="*/ 0 w 4680"/>
              <a:gd name="textAreaRight" fmla="*/ 5040 w 4680"/>
              <a:gd name="textAreaTop" fmla="*/ 0 h 4680"/>
              <a:gd name="textAreaBottom" fmla="*/ 5040 h 4680"/>
            </a:gdLst>
            <a:ahLst/>
            <a:cxnLst/>
            <a:rect l="textAreaLeft" t="textAreaTop" r="textAreaRight" b="textAreaBottom"/>
            <a:pathLst>
              <a:path w="5080" h="5080">
                <a:moveTo>
                  <a:pt x="0" y="5081"/>
                </a:moveTo>
                <a:lnTo>
                  <a:pt x="0" y="0"/>
                </a:lnTo>
                <a:lnTo>
                  <a:pt x="5080" y="0"/>
                </a:lnTo>
                <a:lnTo>
                  <a:pt x="5080" y="5081"/>
                </a:lnTo>
                <a:lnTo>
                  <a:pt x="0" y="508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50" name="object 195"/>
          <p:cNvSpPr/>
          <p:nvPr/>
        </p:nvSpPr>
        <p:spPr>
          <a:xfrm>
            <a:off x="686160" y="7413480"/>
            <a:ext cx="4680" cy="4680"/>
          </a:xfrm>
          <a:custGeom>
            <a:avLst/>
            <a:gdLst>
              <a:gd name="textAreaLeft" fmla="*/ 0 w 4680"/>
              <a:gd name="textAreaRight" fmla="*/ 5040 w 4680"/>
              <a:gd name="textAreaTop" fmla="*/ 0 h 4680"/>
              <a:gd name="textAreaBottom" fmla="*/ 5040 h 4680"/>
            </a:gdLst>
            <a:ahLst/>
            <a:cxnLst/>
            <a:rect l="textAreaLeft" t="textAreaTop" r="textAreaRight" b="textAreaBottom"/>
            <a:pathLst>
              <a:path w="5080" h="5080">
                <a:moveTo>
                  <a:pt x="0" y="5081"/>
                </a:moveTo>
                <a:lnTo>
                  <a:pt x="0" y="0"/>
                </a:lnTo>
                <a:lnTo>
                  <a:pt x="5080" y="0"/>
                </a:lnTo>
                <a:lnTo>
                  <a:pt x="5080" y="5081"/>
                </a:lnTo>
                <a:lnTo>
                  <a:pt x="0" y="508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51" name="object 196"/>
          <p:cNvSpPr/>
          <p:nvPr/>
        </p:nvSpPr>
        <p:spPr>
          <a:xfrm>
            <a:off x="691200" y="7413480"/>
            <a:ext cx="4680" cy="4680"/>
          </a:xfrm>
          <a:custGeom>
            <a:avLst/>
            <a:gdLst>
              <a:gd name="textAreaLeft" fmla="*/ 0 w 4680"/>
              <a:gd name="textAreaRight" fmla="*/ 5040 w 4680"/>
              <a:gd name="textAreaTop" fmla="*/ 0 h 4680"/>
              <a:gd name="textAreaBottom" fmla="*/ 5040 h 4680"/>
            </a:gdLst>
            <a:ahLst/>
            <a:cxnLst/>
            <a:rect l="textAreaLeft" t="textAreaTop" r="textAreaRight" b="textAreaBottom"/>
            <a:pathLst>
              <a:path w="5080" h="5080">
                <a:moveTo>
                  <a:pt x="0" y="5081"/>
                </a:moveTo>
                <a:lnTo>
                  <a:pt x="0" y="0"/>
                </a:lnTo>
                <a:lnTo>
                  <a:pt x="5080" y="0"/>
                </a:lnTo>
                <a:lnTo>
                  <a:pt x="5080" y="5081"/>
                </a:lnTo>
                <a:lnTo>
                  <a:pt x="0" y="508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52" name="object 197"/>
          <p:cNvSpPr/>
          <p:nvPr/>
        </p:nvSpPr>
        <p:spPr>
          <a:xfrm>
            <a:off x="696240" y="7413480"/>
            <a:ext cx="3602160" cy="4680"/>
          </a:xfrm>
          <a:custGeom>
            <a:avLst/>
            <a:gdLst>
              <a:gd name="textAreaLeft" fmla="*/ 0 w 3602160"/>
              <a:gd name="textAreaRight" fmla="*/ 3602520 w 3602160"/>
              <a:gd name="textAreaTop" fmla="*/ 0 h 4680"/>
              <a:gd name="textAreaBottom" fmla="*/ 5040 h 4680"/>
            </a:gdLst>
            <a:ahLst/>
            <a:cxnLst/>
            <a:rect l="textAreaLeft" t="textAreaTop" r="textAreaRight" b="textAreaBottom"/>
            <a:pathLst>
              <a:path w="3602609" h="5080">
                <a:moveTo>
                  <a:pt x="0" y="5081"/>
                </a:moveTo>
                <a:lnTo>
                  <a:pt x="0" y="0"/>
                </a:lnTo>
                <a:lnTo>
                  <a:pt x="3602610" y="0"/>
                </a:lnTo>
                <a:lnTo>
                  <a:pt x="3602610" y="5081"/>
                </a:lnTo>
                <a:lnTo>
                  <a:pt x="0" y="508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53" name="object 198"/>
          <p:cNvSpPr/>
          <p:nvPr/>
        </p:nvSpPr>
        <p:spPr>
          <a:xfrm>
            <a:off x="4299120" y="7413480"/>
            <a:ext cx="4680" cy="4680"/>
          </a:xfrm>
          <a:custGeom>
            <a:avLst/>
            <a:gdLst>
              <a:gd name="textAreaLeft" fmla="*/ 0 w 4680"/>
              <a:gd name="textAreaRight" fmla="*/ 5040 w 4680"/>
              <a:gd name="textAreaTop" fmla="*/ 0 h 4680"/>
              <a:gd name="textAreaBottom" fmla="*/ 5040 h 4680"/>
            </a:gdLst>
            <a:ahLst/>
            <a:cxnLst/>
            <a:rect l="textAreaLeft" t="textAreaTop" r="textAreaRight" b="textAreaBottom"/>
            <a:pathLst>
              <a:path w="5080" h="5080">
                <a:moveTo>
                  <a:pt x="0" y="5081"/>
                </a:moveTo>
                <a:lnTo>
                  <a:pt x="0" y="0"/>
                </a:lnTo>
                <a:lnTo>
                  <a:pt x="5080" y="0"/>
                </a:lnTo>
                <a:lnTo>
                  <a:pt x="5080" y="5081"/>
                </a:lnTo>
                <a:lnTo>
                  <a:pt x="0" y="508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54" name="object 199"/>
          <p:cNvSpPr/>
          <p:nvPr/>
        </p:nvSpPr>
        <p:spPr>
          <a:xfrm>
            <a:off x="4304160" y="7413480"/>
            <a:ext cx="4680" cy="4680"/>
          </a:xfrm>
          <a:custGeom>
            <a:avLst/>
            <a:gdLst>
              <a:gd name="textAreaLeft" fmla="*/ 0 w 4680"/>
              <a:gd name="textAreaRight" fmla="*/ 5040 w 4680"/>
              <a:gd name="textAreaTop" fmla="*/ 0 h 4680"/>
              <a:gd name="textAreaBottom" fmla="*/ 5040 h 4680"/>
            </a:gdLst>
            <a:ahLst/>
            <a:cxnLst/>
            <a:rect l="textAreaLeft" t="textAreaTop" r="textAreaRight" b="textAreaBottom"/>
            <a:pathLst>
              <a:path w="5080" h="5080">
                <a:moveTo>
                  <a:pt x="0" y="5081"/>
                </a:moveTo>
                <a:lnTo>
                  <a:pt x="0" y="0"/>
                </a:lnTo>
                <a:lnTo>
                  <a:pt x="5080" y="0"/>
                </a:lnTo>
                <a:lnTo>
                  <a:pt x="5080" y="5081"/>
                </a:lnTo>
                <a:lnTo>
                  <a:pt x="0" y="508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55" name="object 200"/>
          <p:cNvSpPr/>
          <p:nvPr/>
        </p:nvSpPr>
        <p:spPr>
          <a:xfrm>
            <a:off x="4309200" y="7413480"/>
            <a:ext cx="914400" cy="4680"/>
          </a:xfrm>
          <a:custGeom>
            <a:avLst/>
            <a:gdLst>
              <a:gd name="textAreaLeft" fmla="*/ 0 w 914400"/>
              <a:gd name="textAreaRight" fmla="*/ 914760 w 914400"/>
              <a:gd name="textAreaTop" fmla="*/ 0 h 4680"/>
              <a:gd name="textAreaBottom" fmla="*/ 5040 h 4680"/>
            </a:gdLst>
            <a:ahLst/>
            <a:cxnLst/>
            <a:rect l="textAreaLeft" t="textAreaTop" r="textAreaRight" b="textAreaBottom"/>
            <a:pathLst>
              <a:path w="914717" h="5080">
                <a:moveTo>
                  <a:pt x="0" y="5081"/>
                </a:moveTo>
                <a:lnTo>
                  <a:pt x="0" y="0"/>
                </a:lnTo>
                <a:lnTo>
                  <a:pt x="914717" y="0"/>
                </a:lnTo>
                <a:lnTo>
                  <a:pt x="914717" y="5081"/>
                </a:lnTo>
                <a:lnTo>
                  <a:pt x="0" y="508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56" name="object 201"/>
          <p:cNvSpPr/>
          <p:nvPr/>
        </p:nvSpPr>
        <p:spPr>
          <a:xfrm>
            <a:off x="5223960" y="7413480"/>
            <a:ext cx="4680" cy="4680"/>
          </a:xfrm>
          <a:custGeom>
            <a:avLst/>
            <a:gdLst>
              <a:gd name="textAreaLeft" fmla="*/ 0 w 4680"/>
              <a:gd name="textAreaRight" fmla="*/ 5040 w 4680"/>
              <a:gd name="textAreaTop" fmla="*/ 0 h 4680"/>
              <a:gd name="textAreaBottom" fmla="*/ 5040 h 4680"/>
            </a:gdLst>
            <a:ahLst/>
            <a:cxnLst/>
            <a:rect l="textAreaLeft" t="textAreaTop" r="textAreaRight" b="textAreaBottom"/>
            <a:pathLst>
              <a:path w="5080" h="5080">
                <a:moveTo>
                  <a:pt x="0" y="5081"/>
                </a:moveTo>
                <a:lnTo>
                  <a:pt x="0" y="0"/>
                </a:lnTo>
                <a:lnTo>
                  <a:pt x="5080" y="0"/>
                </a:lnTo>
                <a:lnTo>
                  <a:pt x="5080" y="5081"/>
                </a:lnTo>
                <a:lnTo>
                  <a:pt x="0" y="508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57" name="object 202"/>
          <p:cNvSpPr/>
          <p:nvPr/>
        </p:nvSpPr>
        <p:spPr>
          <a:xfrm>
            <a:off x="5229000" y="7413480"/>
            <a:ext cx="4680" cy="4680"/>
          </a:xfrm>
          <a:custGeom>
            <a:avLst/>
            <a:gdLst>
              <a:gd name="textAreaLeft" fmla="*/ 0 w 4680"/>
              <a:gd name="textAreaRight" fmla="*/ 5040 w 4680"/>
              <a:gd name="textAreaTop" fmla="*/ 0 h 4680"/>
              <a:gd name="textAreaBottom" fmla="*/ 5040 h 4680"/>
            </a:gdLst>
            <a:ahLst/>
            <a:cxnLst/>
            <a:rect l="textAreaLeft" t="textAreaTop" r="textAreaRight" b="textAreaBottom"/>
            <a:pathLst>
              <a:path w="5080" h="5080">
                <a:moveTo>
                  <a:pt x="0" y="5081"/>
                </a:moveTo>
                <a:lnTo>
                  <a:pt x="0" y="0"/>
                </a:lnTo>
                <a:lnTo>
                  <a:pt x="5080" y="0"/>
                </a:lnTo>
                <a:lnTo>
                  <a:pt x="5080" y="5081"/>
                </a:lnTo>
                <a:lnTo>
                  <a:pt x="0" y="508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58" name="object 203"/>
          <p:cNvSpPr/>
          <p:nvPr/>
        </p:nvSpPr>
        <p:spPr>
          <a:xfrm>
            <a:off x="5234040" y="7413480"/>
            <a:ext cx="1049040" cy="4680"/>
          </a:xfrm>
          <a:custGeom>
            <a:avLst/>
            <a:gdLst>
              <a:gd name="textAreaLeft" fmla="*/ 0 w 1049040"/>
              <a:gd name="textAreaRight" fmla="*/ 1049400 w 1049040"/>
              <a:gd name="textAreaTop" fmla="*/ 0 h 4680"/>
              <a:gd name="textAreaBottom" fmla="*/ 5040 h 4680"/>
            </a:gdLst>
            <a:ahLst/>
            <a:cxnLst/>
            <a:rect l="textAreaLeft" t="textAreaTop" r="textAreaRight" b="textAreaBottom"/>
            <a:pathLst>
              <a:path w="1049337" h="5080">
                <a:moveTo>
                  <a:pt x="0" y="5081"/>
                </a:moveTo>
                <a:lnTo>
                  <a:pt x="0" y="0"/>
                </a:lnTo>
                <a:lnTo>
                  <a:pt x="1049337" y="0"/>
                </a:lnTo>
                <a:lnTo>
                  <a:pt x="1049337" y="5081"/>
                </a:lnTo>
                <a:lnTo>
                  <a:pt x="0" y="508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59" name="object 204"/>
          <p:cNvSpPr/>
          <p:nvPr/>
        </p:nvSpPr>
        <p:spPr>
          <a:xfrm>
            <a:off x="6283440" y="7413480"/>
            <a:ext cx="4680" cy="32760"/>
          </a:xfrm>
          <a:custGeom>
            <a:avLst/>
            <a:gdLst>
              <a:gd name="textAreaLeft" fmla="*/ 0 w 4680"/>
              <a:gd name="textAreaRight" fmla="*/ 5040 w 4680"/>
              <a:gd name="textAreaTop" fmla="*/ 0 h 32760"/>
              <a:gd name="textAreaBottom" fmla="*/ 33120 h 32760"/>
            </a:gdLst>
            <a:ahLst/>
            <a:cxnLst/>
            <a:rect l="textAreaLeft" t="textAreaTop" r="textAreaRight" b="textAreaBottom"/>
            <a:pathLst>
              <a:path w="5080" h="33020">
                <a:moveTo>
                  <a:pt x="0" y="33020"/>
                </a:moveTo>
                <a:lnTo>
                  <a:pt x="0" y="0"/>
                </a:lnTo>
                <a:lnTo>
                  <a:pt x="5080" y="0"/>
                </a:lnTo>
                <a:lnTo>
                  <a:pt x="5080" y="33020"/>
                </a:lnTo>
                <a:lnTo>
                  <a:pt x="0" y="330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60" name="object 205"/>
          <p:cNvSpPr/>
          <p:nvPr/>
        </p:nvSpPr>
        <p:spPr>
          <a:xfrm>
            <a:off x="6288480" y="7413480"/>
            <a:ext cx="794880" cy="4680"/>
          </a:xfrm>
          <a:custGeom>
            <a:avLst/>
            <a:gdLst>
              <a:gd name="textAreaLeft" fmla="*/ 0 w 794880"/>
              <a:gd name="textAreaRight" fmla="*/ 795240 w 794880"/>
              <a:gd name="textAreaTop" fmla="*/ 0 h 4680"/>
              <a:gd name="textAreaBottom" fmla="*/ 5040 h 4680"/>
            </a:gdLst>
            <a:ahLst/>
            <a:cxnLst/>
            <a:rect l="textAreaLeft" t="textAreaTop" r="textAreaRight" b="textAreaBottom"/>
            <a:pathLst>
              <a:path w="795338" h="5080">
                <a:moveTo>
                  <a:pt x="0" y="5081"/>
                </a:moveTo>
                <a:lnTo>
                  <a:pt x="0" y="0"/>
                </a:lnTo>
                <a:lnTo>
                  <a:pt x="795338" y="0"/>
                </a:lnTo>
                <a:lnTo>
                  <a:pt x="795338" y="5081"/>
                </a:lnTo>
                <a:lnTo>
                  <a:pt x="0" y="5081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61" name="object 206"/>
          <p:cNvSpPr/>
          <p:nvPr/>
        </p:nvSpPr>
        <p:spPr>
          <a:xfrm>
            <a:off x="7083720" y="7413480"/>
            <a:ext cx="4680" cy="32760"/>
          </a:xfrm>
          <a:custGeom>
            <a:avLst/>
            <a:gdLst>
              <a:gd name="textAreaLeft" fmla="*/ 0 w 4680"/>
              <a:gd name="textAreaRight" fmla="*/ 5040 w 4680"/>
              <a:gd name="textAreaTop" fmla="*/ 0 h 32760"/>
              <a:gd name="textAreaBottom" fmla="*/ 33120 h 32760"/>
            </a:gdLst>
            <a:ahLst/>
            <a:cxnLst/>
            <a:rect l="textAreaLeft" t="textAreaTop" r="textAreaRight" b="textAreaBottom"/>
            <a:pathLst>
              <a:path w="5079" h="33020">
                <a:moveTo>
                  <a:pt x="0" y="33020"/>
                </a:moveTo>
                <a:lnTo>
                  <a:pt x="0" y="0"/>
                </a:lnTo>
                <a:lnTo>
                  <a:pt x="5080" y="0"/>
                </a:lnTo>
                <a:lnTo>
                  <a:pt x="5080" y="33020"/>
                </a:lnTo>
                <a:lnTo>
                  <a:pt x="0" y="330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62" name="object 207"/>
          <p:cNvSpPr/>
          <p:nvPr/>
        </p:nvSpPr>
        <p:spPr>
          <a:xfrm>
            <a:off x="6283440" y="744660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80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63" name="object 208"/>
          <p:cNvSpPr/>
          <p:nvPr/>
        </p:nvSpPr>
        <p:spPr>
          <a:xfrm>
            <a:off x="6283440" y="7657560"/>
            <a:ext cx="4680" cy="4680"/>
          </a:xfrm>
          <a:custGeom>
            <a:avLst/>
            <a:gdLst>
              <a:gd name="textAreaLeft" fmla="*/ 0 w 4680"/>
              <a:gd name="textAreaRight" fmla="*/ 5040 w 4680"/>
              <a:gd name="textAreaTop" fmla="*/ 0 h 4680"/>
              <a:gd name="textAreaBottom" fmla="*/ 5040 h 4680"/>
            </a:gdLst>
            <a:ahLst/>
            <a:cxnLst/>
            <a:rect l="textAreaLeft" t="textAreaTop" r="textAreaRight" b="textAreaBottom"/>
            <a:pathLst>
              <a:path w="5080" h="5080">
                <a:moveTo>
                  <a:pt x="0" y="5080"/>
                </a:moveTo>
                <a:lnTo>
                  <a:pt x="0" y="0"/>
                </a:lnTo>
                <a:lnTo>
                  <a:pt x="5080" y="0"/>
                </a:lnTo>
                <a:lnTo>
                  <a:pt x="5080" y="5080"/>
                </a:lnTo>
                <a:lnTo>
                  <a:pt x="0" y="50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64" name="object 209"/>
          <p:cNvSpPr/>
          <p:nvPr/>
        </p:nvSpPr>
        <p:spPr>
          <a:xfrm>
            <a:off x="6283440" y="7657560"/>
            <a:ext cx="4680" cy="4680"/>
          </a:xfrm>
          <a:custGeom>
            <a:avLst/>
            <a:gdLst>
              <a:gd name="textAreaLeft" fmla="*/ 0 w 4680"/>
              <a:gd name="textAreaRight" fmla="*/ 5040 w 4680"/>
              <a:gd name="textAreaTop" fmla="*/ 0 h 4680"/>
              <a:gd name="textAreaBottom" fmla="*/ 5040 h 4680"/>
            </a:gdLst>
            <a:ahLst/>
            <a:cxnLst/>
            <a:rect l="textAreaLeft" t="textAreaTop" r="textAreaRight" b="textAreaBottom"/>
            <a:pathLst>
              <a:path w="5080" h="5080">
                <a:moveTo>
                  <a:pt x="0" y="5080"/>
                </a:moveTo>
                <a:lnTo>
                  <a:pt x="0" y="0"/>
                </a:lnTo>
                <a:lnTo>
                  <a:pt x="5080" y="0"/>
                </a:lnTo>
                <a:lnTo>
                  <a:pt x="5080" y="5080"/>
                </a:lnTo>
                <a:lnTo>
                  <a:pt x="0" y="50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65" name="object 210"/>
          <p:cNvSpPr/>
          <p:nvPr/>
        </p:nvSpPr>
        <p:spPr>
          <a:xfrm>
            <a:off x="6288480" y="7657560"/>
            <a:ext cx="794880" cy="4680"/>
          </a:xfrm>
          <a:custGeom>
            <a:avLst/>
            <a:gdLst>
              <a:gd name="textAreaLeft" fmla="*/ 0 w 794880"/>
              <a:gd name="textAreaRight" fmla="*/ 795240 w 794880"/>
              <a:gd name="textAreaTop" fmla="*/ 0 h 4680"/>
              <a:gd name="textAreaBottom" fmla="*/ 5040 h 4680"/>
            </a:gdLst>
            <a:ahLst/>
            <a:cxnLst/>
            <a:rect l="textAreaLeft" t="textAreaTop" r="textAreaRight" b="textAreaBottom"/>
            <a:pathLst>
              <a:path w="795338" h="5080">
                <a:moveTo>
                  <a:pt x="0" y="5080"/>
                </a:moveTo>
                <a:lnTo>
                  <a:pt x="0" y="0"/>
                </a:lnTo>
                <a:lnTo>
                  <a:pt x="795338" y="0"/>
                </a:lnTo>
                <a:lnTo>
                  <a:pt x="795338" y="5080"/>
                </a:lnTo>
                <a:lnTo>
                  <a:pt x="0" y="50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66" name="object 211"/>
          <p:cNvSpPr/>
          <p:nvPr/>
        </p:nvSpPr>
        <p:spPr>
          <a:xfrm>
            <a:off x="7083720" y="7446600"/>
            <a:ext cx="4680" cy="210600"/>
          </a:xfrm>
          <a:custGeom>
            <a:avLst/>
            <a:gdLst>
              <a:gd name="textAreaLeft" fmla="*/ 0 w 4680"/>
              <a:gd name="textAreaRight" fmla="*/ 5040 w 4680"/>
              <a:gd name="textAreaTop" fmla="*/ 0 h 210600"/>
              <a:gd name="textAreaBottom" fmla="*/ 210960 h 210600"/>
            </a:gdLst>
            <a:ahLst/>
            <a:cxnLst/>
            <a:rect l="textAreaLeft" t="textAreaTop" r="textAreaRight" b="textAreaBottom"/>
            <a:pathLst>
              <a:path w="5079" h="210820">
                <a:moveTo>
                  <a:pt x="0" y="210820"/>
                </a:moveTo>
                <a:lnTo>
                  <a:pt x="0" y="0"/>
                </a:lnTo>
                <a:lnTo>
                  <a:pt x="5080" y="0"/>
                </a:lnTo>
                <a:lnTo>
                  <a:pt x="5080" y="210820"/>
                </a:lnTo>
                <a:lnTo>
                  <a:pt x="0" y="21082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67" name="object 212"/>
          <p:cNvSpPr/>
          <p:nvPr/>
        </p:nvSpPr>
        <p:spPr>
          <a:xfrm>
            <a:off x="7083720" y="7657560"/>
            <a:ext cx="4680" cy="4680"/>
          </a:xfrm>
          <a:custGeom>
            <a:avLst/>
            <a:gdLst>
              <a:gd name="textAreaLeft" fmla="*/ 0 w 4680"/>
              <a:gd name="textAreaRight" fmla="*/ 5040 w 4680"/>
              <a:gd name="textAreaTop" fmla="*/ 0 h 4680"/>
              <a:gd name="textAreaBottom" fmla="*/ 5040 h 4680"/>
            </a:gdLst>
            <a:ahLst/>
            <a:cxnLst/>
            <a:rect l="textAreaLeft" t="textAreaTop" r="textAreaRight" b="textAreaBottom"/>
            <a:pathLst>
              <a:path w="5079" h="5080">
                <a:moveTo>
                  <a:pt x="0" y="5080"/>
                </a:moveTo>
                <a:lnTo>
                  <a:pt x="0" y="0"/>
                </a:lnTo>
                <a:lnTo>
                  <a:pt x="5080" y="0"/>
                </a:lnTo>
                <a:lnTo>
                  <a:pt x="5080" y="5080"/>
                </a:lnTo>
                <a:lnTo>
                  <a:pt x="0" y="50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68" name="object 213"/>
          <p:cNvSpPr/>
          <p:nvPr/>
        </p:nvSpPr>
        <p:spPr>
          <a:xfrm>
            <a:off x="7083720" y="7657560"/>
            <a:ext cx="4680" cy="4680"/>
          </a:xfrm>
          <a:custGeom>
            <a:avLst/>
            <a:gdLst>
              <a:gd name="textAreaLeft" fmla="*/ 0 w 4680"/>
              <a:gd name="textAreaRight" fmla="*/ 5040 w 4680"/>
              <a:gd name="textAreaTop" fmla="*/ 0 h 4680"/>
              <a:gd name="textAreaBottom" fmla="*/ 5040 h 4680"/>
            </a:gdLst>
            <a:ahLst/>
            <a:cxnLst/>
            <a:rect l="textAreaLeft" t="textAreaTop" r="textAreaRight" b="textAreaBottom"/>
            <a:pathLst>
              <a:path w="5079" h="5080">
                <a:moveTo>
                  <a:pt x="0" y="5080"/>
                </a:moveTo>
                <a:lnTo>
                  <a:pt x="0" y="0"/>
                </a:lnTo>
                <a:lnTo>
                  <a:pt x="5080" y="0"/>
                </a:lnTo>
                <a:lnTo>
                  <a:pt x="5080" y="5080"/>
                </a:lnTo>
                <a:lnTo>
                  <a:pt x="0" y="508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69" name="text 1"/>
          <p:cNvSpPr/>
          <p:nvPr/>
        </p:nvSpPr>
        <p:spPr>
          <a:xfrm>
            <a:off x="722160" y="7665480"/>
            <a:ext cx="1992960" cy="518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850" b="0" strike="noStrike" spc="9">
                <a:solidFill>
                  <a:srgbClr val="000000"/>
                </a:solidFill>
                <a:latin typeface="Arial"/>
              </a:rPr>
              <a:t>Account Number: 756963</a:t>
            </a:r>
            <a:endParaRPr lang="en-AU" sz="8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850" b="0" strike="noStrike" spc="9">
                <a:solidFill>
                  <a:srgbClr val="000000"/>
                </a:solidFill>
                <a:latin typeface="Arial"/>
              </a:rPr>
              <a:t>BSB Number: 032-051</a:t>
            </a:r>
            <a:endParaRPr lang="en-AU" sz="8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850" b="0" strike="noStrike" spc="9">
                <a:solidFill>
                  <a:srgbClr val="000000"/>
                </a:solidFill>
                <a:latin typeface="Arial"/>
              </a:rPr>
              <a:t>Account Name: Jonathan Edward Briggs</a:t>
            </a:r>
            <a:endParaRPr lang="en-AU" sz="8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850" b="0" strike="noStrike" spc="9">
                <a:solidFill>
                  <a:srgbClr val="000000"/>
                </a:solidFill>
                <a:latin typeface="Arial"/>
              </a:rPr>
              <a:t>Bank Name: Westpac Bank</a:t>
            </a:r>
            <a:endParaRPr lang="en-AU" sz="850" b="0" strike="noStrike" spc="-1">
              <a:latin typeface="Arial"/>
            </a:endParaRPr>
          </a:p>
        </p:txBody>
      </p:sp>
      <p:sp>
        <p:nvSpPr>
          <p:cNvPr id="270" name="object 214"/>
          <p:cNvSpPr/>
          <p:nvPr/>
        </p:nvSpPr>
        <p:spPr>
          <a:xfrm>
            <a:off x="1399680" y="8211240"/>
            <a:ext cx="627480" cy="124200"/>
          </a:xfrm>
          <a:custGeom>
            <a:avLst/>
            <a:gdLst>
              <a:gd name="textAreaLeft" fmla="*/ 0 w 627480"/>
              <a:gd name="textAreaRight" fmla="*/ 627840 w 627480"/>
              <a:gd name="textAreaTop" fmla="*/ 0 h 124200"/>
              <a:gd name="textAreaBottom" fmla="*/ 124560 h 124200"/>
            </a:gdLst>
            <a:ahLst/>
            <a:cxnLst/>
            <a:rect l="textAreaLeft" t="textAreaTop" r="textAreaRight" b="textAreaBottom"/>
            <a:pathLst>
              <a:path w="627697" h="124460">
                <a:moveTo>
                  <a:pt x="0" y="124460"/>
                </a:moveTo>
                <a:lnTo>
                  <a:pt x="0" y="0"/>
                </a:lnTo>
                <a:lnTo>
                  <a:pt x="627697" y="0"/>
                </a:lnTo>
                <a:lnTo>
                  <a:pt x="627697" y="124460"/>
                </a:lnTo>
                <a:lnTo>
                  <a:pt x="0" y="12446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/>
          </a:p>
        </p:txBody>
      </p:sp>
      <p:sp>
        <p:nvSpPr>
          <p:cNvPr id="271" name="text 1"/>
          <p:cNvSpPr/>
          <p:nvPr/>
        </p:nvSpPr>
        <p:spPr>
          <a:xfrm>
            <a:off x="719280" y="8214120"/>
            <a:ext cx="1305360" cy="129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850" b="0" strike="noStrike" spc="9">
                <a:solidFill>
                  <a:srgbClr val="000000"/>
                </a:solidFill>
                <a:latin typeface="Arial"/>
              </a:rPr>
              <a:t>SWIFT Code: </a:t>
            </a:r>
            <a:r>
              <a:rPr lang="en-US" sz="850" b="0" strike="noStrike" spc="9">
                <a:solidFill>
                  <a:srgbClr val="46403B"/>
                </a:solidFill>
                <a:latin typeface="Arial"/>
              </a:rPr>
              <a:t>WPACAU2S</a:t>
            </a:r>
            <a:endParaRPr lang="en-AU" sz="850" b="0" strike="noStrike" spc="-1">
              <a:latin typeface="Arial"/>
            </a:endParaRPr>
          </a:p>
        </p:txBody>
      </p:sp>
      <p:sp>
        <p:nvSpPr>
          <p:cNvPr id="272" name="text 1"/>
          <p:cNvSpPr/>
          <p:nvPr/>
        </p:nvSpPr>
        <p:spPr>
          <a:xfrm>
            <a:off x="2595600" y="8868600"/>
            <a:ext cx="2623680" cy="151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000" b="1" strike="noStrike" spc="9">
                <a:solidFill>
                  <a:srgbClr val="000000"/>
                </a:solidFill>
                <a:latin typeface="Arial"/>
              </a:rPr>
              <a:t>Strictly 30 days payment terms. Thank you</a:t>
            </a:r>
            <a:endParaRPr lang="en-AU" sz="1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112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Jonathan Briggs</dc:creator>
  <dc:description/>
  <cp:lastModifiedBy>Brijesh Kumar</cp:lastModifiedBy>
  <cp:revision>41</cp:revision>
  <dcterms:created xsi:type="dcterms:W3CDTF">2019-03-10T20:07:05Z</dcterms:created>
  <dcterms:modified xsi:type="dcterms:W3CDTF">2024-05-24T08:31:16Z</dcterms:modified>
  <dc:language>en-AU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2019-03-10T00:00:00Z</vt:filetime>
  </property>
  <property fmtid="{D5CDD505-2E9C-101B-9397-08002B2CF9AE}" pid="3" name="LastSaved">
    <vt:filetime>2019-03-10T00:00:00Z</vt:filetime>
  </property>
  <property fmtid="{D5CDD505-2E9C-101B-9397-08002B2CF9AE}" pid="4" name="PresentationFormat">
    <vt:lpwstr>Custom</vt:lpwstr>
  </property>
  <property fmtid="{D5CDD505-2E9C-101B-9397-08002B2CF9AE}" pid="5" name="Slides">
    <vt:i4>1</vt:i4>
  </property>
</Properties>
</file>